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544" r:id="rId1"/>
  </p:sldMasterIdLst>
  <p:sldIdLst>
    <p:sldId id="266" r:id="rId2"/>
    <p:sldId id="267" r:id="rId3"/>
    <p:sldId id="268" r:id="rId4"/>
    <p:sldId id="269" r:id="rId5"/>
    <p:sldId id="270" r:id="rId6"/>
    <p:sldId id="265" r:id="rId7"/>
    <p:sldId id="272" r:id="rId8"/>
    <p:sldId id="273" r:id="rId9"/>
    <p:sldId id="274" r:id="rId10"/>
    <p:sldId id="275" r:id="rId11"/>
    <p:sldId id="276" r:id="rId12"/>
    <p:sldId id="282" r:id="rId13"/>
    <p:sldId id="277" r:id="rId14"/>
    <p:sldId id="278" r:id="rId15"/>
    <p:sldId id="283" r:id="rId16"/>
    <p:sldId id="284" r:id="rId17"/>
    <p:sldId id="285" r:id="rId18"/>
    <p:sldId id="279" r:id="rId19"/>
    <p:sldId id="280" r:id="rId20"/>
    <p:sldId id="28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FD8885-7065-CE40-BB8E-328A119B92DC}" v="24" dt="2023-04-15T19:13:45.9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40"/>
    <p:restoredTop sz="95761"/>
  </p:normalViewPr>
  <p:slideViewPr>
    <p:cSldViewPr snapToGrid="0">
      <p:cViewPr varScale="1">
        <p:scale>
          <a:sx n="103" d="100"/>
          <a:sy n="103" d="100"/>
        </p:scale>
        <p:origin x="176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77A2D1-EDAD-4CA8-8C10-AF826A074099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9400ACB-D950-4B17-9CCE-F04CAAE5404A}">
      <dgm:prSet/>
      <dgm:spPr/>
      <dgm:t>
        <a:bodyPr/>
        <a:lstStyle/>
        <a:p>
          <a:r>
            <a:rPr lang="en-US"/>
            <a:t>Objective</a:t>
          </a:r>
        </a:p>
      </dgm:t>
    </dgm:pt>
    <dgm:pt modelId="{51CA2A29-8F09-4D8B-AC68-60E0B9298FCF}" type="parTrans" cxnId="{70AC347A-90AC-4BF3-A556-3B0F4AC0EB27}">
      <dgm:prSet/>
      <dgm:spPr/>
      <dgm:t>
        <a:bodyPr/>
        <a:lstStyle/>
        <a:p>
          <a:endParaRPr lang="en-US"/>
        </a:p>
      </dgm:t>
    </dgm:pt>
    <dgm:pt modelId="{E86D8AC1-9293-43DF-8060-5459CBC88295}" type="sibTrans" cxnId="{70AC347A-90AC-4BF3-A556-3B0F4AC0EB27}">
      <dgm:prSet/>
      <dgm:spPr/>
      <dgm:t>
        <a:bodyPr/>
        <a:lstStyle/>
        <a:p>
          <a:endParaRPr lang="en-US"/>
        </a:p>
      </dgm:t>
    </dgm:pt>
    <dgm:pt modelId="{CE83407A-ACE7-4C33-A951-F98F9A22414E}">
      <dgm:prSet/>
      <dgm:spPr/>
      <dgm:t>
        <a:bodyPr/>
        <a:lstStyle/>
        <a:p>
          <a:r>
            <a:rPr lang="en-US"/>
            <a:t>Architechture Diagram</a:t>
          </a:r>
        </a:p>
      </dgm:t>
    </dgm:pt>
    <dgm:pt modelId="{00894D3D-0DC2-4676-9C19-16BCA781F2A9}" type="parTrans" cxnId="{80FD6C64-C5EB-434C-9CB5-73BAC491D222}">
      <dgm:prSet/>
      <dgm:spPr/>
      <dgm:t>
        <a:bodyPr/>
        <a:lstStyle/>
        <a:p>
          <a:endParaRPr lang="en-US"/>
        </a:p>
      </dgm:t>
    </dgm:pt>
    <dgm:pt modelId="{25607CC5-80A2-43F4-B597-4F4E47F65AE2}" type="sibTrans" cxnId="{80FD6C64-C5EB-434C-9CB5-73BAC491D222}">
      <dgm:prSet/>
      <dgm:spPr/>
      <dgm:t>
        <a:bodyPr/>
        <a:lstStyle/>
        <a:p>
          <a:endParaRPr lang="en-US"/>
        </a:p>
      </dgm:t>
    </dgm:pt>
    <dgm:pt modelId="{61684571-F222-414B-A1C7-BEBEFE67F7DB}">
      <dgm:prSet/>
      <dgm:spPr/>
      <dgm:t>
        <a:bodyPr/>
        <a:lstStyle/>
        <a:p>
          <a:r>
            <a:rPr lang="en-US" dirty="0"/>
            <a:t>Entity Relationship Diagram</a:t>
          </a:r>
        </a:p>
      </dgm:t>
    </dgm:pt>
    <dgm:pt modelId="{A589A1DD-9F8D-4E3F-A7FC-2F158019486C}" type="parTrans" cxnId="{13D8705B-C8C8-497C-B8E2-EE759C15252B}">
      <dgm:prSet/>
      <dgm:spPr/>
      <dgm:t>
        <a:bodyPr/>
        <a:lstStyle/>
        <a:p>
          <a:endParaRPr lang="en-US"/>
        </a:p>
      </dgm:t>
    </dgm:pt>
    <dgm:pt modelId="{B7328B5C-5221-46B5-92FC-47CA94F6F3B8}" type="sibTrans" cxnId="{13D8705B-C8C8-497C-B8E2-EE759C15252B}">
      <dgm:prSet/>
      <dgm:spPr/>
      <dgm:t>
        <a:bodyPr/>
        <a:lstStyle/>
        <a:p>
          <a:endParaRPr lang="en-US"/>
        </a:p>
      </dgm:t>
    </dgm:pt>
    <dgm:pt modelId="{ACF08905-F0AF-4D02-B5A4-153DD44B3A9B}">
      <dgm:prSet/>
      <dgm:spPr/>
      <dgm:t>
        <a:bodyPr/>
        <a:lstStyle/>
        <a:p>
          <a:r>
            <a:rPr lang="en-US" dirty="0"/>
            <a:t>Database Implementation</a:t>
          </a:r>
        </a:p>
      </dgm:t>
    </dgm:pt>
    <dgm:pt modelId="{1ACAD4DD-1DA5-433E-8B83-0F9D03BF4D7E}" type="parTrans" cxnId="{EDF45937-2631-407D-9391-3C253C130DE6}">
      <dgm:prSet/>
      <dgm:spPr/>
      <dgm:t>
        <a:bodyPr/>
        <a:lstStyle/>
        <a:p>
          <a:endParaRPr lang="en-US"/>
        </a:p>
      </dgm:t>
    </dgm:pt>
    <dgm:pt modelId="{7C28AA60-1AE6-433C-9F31-E2DA69E9EC1A}" type="sibTrans" cxnId="{EDF45937-2631-407D-9391-3C253C130DE6}">
      <dgm:prSet/>
      <dgm:spPr/>
      <dgm:t>
        <a:bodyPr/>
        <a:lstStyle/>
        <a:p>
          <a:endParaRPr lang="en-US"/>
        </a:p>
      </dgm:t>
    </dgm:pt>
    <dgm:pt modelId="{5E5FCE4E-5379-4F63-BC85-D3003007F413}">
      <dgm:prSet/>
      <dgm:spPr/>
      <dgm:t>
        <a:bodyPr/>
        <a:lstStyle/>
        <a:p>
          <a:r>
            <a:rPr lang="en-US" dirty="0"/>
            <a:t>Visualization</a:t>
          </a:r>
        </a:p>
      </dgm:t>
    </dgm:pt>
    <dgm:pt modelId="{8EB6F186-0AD0-4E2F-A09E-BE020957CD72}" type="parTrans" cxnId="{B17862BF-CD07-4723-AE78-EF8B3003F97F}">
      <dgm:prSet/>
      <dgm:spPr/>
      <dgm:t>
        <a:bodyPr/>
        <a:lstStyle/>
        <a:p>
          <a:endParaRPr lang="en-US"/>
        </a:p>
      </dgm:t>
    </dgm:pt>
    <dgm:pt modelId="{24FDF757-22EF-497A-AA16-6281ADCB4FE4}" type="sibTrans" cxnId="{B17862BF-CD07-4723-AE78-EF8B3003F97F}">
      <dgm:prSet/>
      <dgm:spPr/>
      <dgm:t>
        <a:bodyPr/>
        <a:lstStyle/>
        <a:p>
          <a:endParaRPr lang="en-US"/>
        </a:p>
      </dgm:t>
    </dgm:pt>
    <dgm:pt modelId="{78FA7451-EC6A-F247-90B7-97CA0521E33F}">
      <dgm:prSet/>
      <dgm:spPr/>
      <dgm:t>
        <a:bodyPr/>
        <a:lstStyle/>
        <a:p>
          <a:r>
            <a:rPr lang="en-US" dirty="0"/>
            <a:t>Graph Model</a:t>
          </a:r>
        </a:p>
      </dgm:t>
    </dgm:pt>
    <dgm:pt modelId="{E8206A28-73E6-6A4B-884D-32FFAFD8F9C3}" type="parTrans" cxnId="{4485CF8F-6CFF-644D-BDA6-B8E6B0E3F37D}">
      <dgm:prSet/>
      <dgm:spPr/>
      <dgm:t>
        <a:bodyPr/>
        <a:lstStyle/>
        <a:p>
          <a:endParaRPr lang="en-US"/>
        </a:p>
      </dgm:t>
    </dgm:pt>
    <dgm:pt modelId="{08E38170-ED1D-7741-82EB-C9A68C530A84}" type="sibTrans" cxnId="{4485CF8F-6CFF-644D-BDA6-B8E6B0E3F37D}">
      <dgm:prSet/>
      <dgm:spPr/>
      <dgm:t>
        <a:bodyPr/>
        <a:lstStyle/>
        <a:p>
          <a:endParaRPr lang="en-US"/>
        </a:p>
      </dgm:t>
    </dgm:pt>
    <dgm:pt modelId="{30F6C17E-86B7-F74D-995F-FD628F079C93}" type="pres">
      <dgm:prSet presAssocID="{F077A2D1-EDAD-4CA8-8C10-AF826A074099}" presName="vert0" presStyleCnt="0">
        <dgm:presLayoutVars>
          <dgm:dir/>
          <dgm:animOne val="branch"/>
          <dgm:animLvl val="lvl"/>
        </dgm:presLayoutVars>
      </dgm:prSet>
      <dgm:spPr/>
    </dgm:pt>
    <dgm:pt modelId="{9C830F7B-2D76-6F4E-91B7-FB629F29E3B6}" type="pres">
      <dgm:prSet presAssocID="{C9400ACB-D950-4B17-9CCE-F04CAAE5404A}" presName="thickLine" presStyleLbl="alignNode1" presStyleIdx="0" presStyleCnt="6"/>
      <dgm:spPr/>
    </dgm:pt>
    <dgm:pt modelId="{D428B928-91A9-2343-B41E-B1B252CDE114}" type="pres">
      <dgm:prSet presAssocID="{C9400ACB-D950-4B17-9CCE-F04CAAE5404A}" presName="horz1" presStyleCnt="0"/>
      <dgm:spPr/>
    </dgm:pt>
    <dgm:pt modelId="{E29226C2-1B56-D94F-92AB-792A4C8437F4}" type="pres">
      <dgm:prSet presAssocID="{C9400ACB-D950-4B17-9CCE-F04CAAE5404A}" presName="tx1" presStyleLbl="revTx" presStyleIdx="0" presStyleCnt="6"/>
      <dgm:spPr/>
    </dgm:pt>
    <dgm:pt modelId="{38B8CB8A-7E5F-1B4A-A9A9-860161F8F0F2}" type="pres">
      <dgm:prSet presAssocID="{C9400ACB-D950-4B17-9CCE-F04CAAE5404A}" presName="vert1" presStyleCnt="0"/>
      <dgm:spPr/>
    </dgm:pt>
    <dgm:pt modelId="{7E2AFDC1-9DD4-C642-BFDA-E6D5550DD499}" type="pres">
      <dgm:prSet presAssocID="{CE83407A-ACE7-4C33-A951-F98F9A22414E}" presName="thickLine" presStyleLbl="alignNode1" presStyleIdx="1" presStyleCnt="6"/>
      <dgm:spPr/>
    </dgm:pt>
    <dgm:pt modelId="{3460BD70-6E8E-1049-8775-D14D356A1D9C}" type="pres">
      <dgm:prSet presAssocID="{CE83407A-ACE7-4C33-A951-F98F9A22414E}" presName="horz1" presStyleCnt="0"/>
      <dgm:spPr/>
    </dgm:pt>
    <dgm:pt modelId="{D197B1FD-39F0-5243-BAFB-466A24F048EA}" type="pres">
      <dgm:prSet presAssocID="{CE83407A-ACE7-4C33-A951-F98F9A22414E}" presName="tx1" presStyleLbl="revTx" presStyleIdx="1" presStyleCnt="6"/>
      <dgm:spPr/>
    </dgm:pt>
    <dgm:pt modelId="{538E0554-254E-B243-8141-4B388BC6AD0C}" type="pres">
      <dgm:prSet presAssocID="{CE83407A-ACE7-4C33-A951-F98F9A22414E}" presName="vert1" presStyleCnt="0"/>
      <dgm:spPr/>
    </dgm:pt>
    <dgm:pt modelId="{C02A2309-2881-0A4D-905B-094E764CE5FD}" type="pres">
      <dgm:prSet presAssocID="{61684571-F222-414B-A1C7-BEBEFE67F7DB}" presName="thickLine" presStyleLbl="alignNode1" presStyleIdx="2" presStyleCnt="6"/>
      <dgm:spPr/>
    </dgm:pt>
    <dgm:pt modelId="{BA3F553F-944F-5349-B896-8A14EBD68A72}" type="pres">
      <dgm:prSet presAssocID="{61684571-F222-414B-A1C7-BEBEFE67F7DB}" presName="horz1" presStyleCnt="0"/>
      <dgm:spPr/>
    </dgm:pt>
    <dgm:pt modelId="{AE702044-3489-774E-9F31-AD585BBE0C94}" type="pres">
      <dgm:prSet presAssocID="{61684571-F222-414B-A1C7-BEBEFE67F7DB}" presName="tx1" presStyleLbl="revTx" presStyleIdx="2" presStyleCnt="6"/>
      <dgm:spPr/>
    </dgm:pt>
    <dgm:pt modelId="{27100E99-E9E5-4345-B0FF-6ADACF4B59C0}" type="pres">
      <dgm:prSet presAssocID="{61684571-F222-414B-A1C7-BEBEFE67F7DB}" presName="vert1" presStyleCnt="0"/>
      <dgm:spPr/>
    </dgm:pt>
    <dgm:pt modelId="{318EC3B3-1CF0-F642-B80A-44B8569B9641}" type="pres">
      <dgm:prSet presAssocID="{78FA7451-EC6A-F247-90B7-97CA0521E33F}" presName="thickLine" presStyleLbl="alignNode1" presStyleIdx="3" presStyleCnt="6"/>
      <dgm:spPr/>
    </dgm:pt>
    <dgm:pt modelId="{3D9D2CB7-4F33-C442-ADA4-B8E4DAA3BD36}" type="pres">
      <dgm:prSet presAssocID="{78FA7451-EC6A-F247-90B7-97CA0521E33F}" presName="horz1" presStyleCnt="0"/>
      <dgm:spPr/>
    </dgm:pt>
    <dgm:pt modelId="{3C75CAB7-1DC5-0F47-944A-1E3976A2D9A7}" type="pres">
      <dgm:prSet presAssocID="{78FA7451-EC6A-F247-90B7-97CA0521E33F}" presName="tx1" presStyleLbl="revTx" presStyleIdx="3" presStyleCnt="6"/>
      <dgm:spPr/>
    </dgm:pt>
    <dgm:pt modelId="{B1768C01-03CD-3E43-BF66-395DA6F3493E}" type="pres">
      <dgm:prSet presAssocID="{78FA7451-EC6A-F247-90B7-97CA0521E33F}" presName="vert1" presStyleCnt="0"/>
      <dgm:spPr/>
    </dgm:pt>
    <dgm:pt modelId="{BC562BD3-727A-8A4F-A0AE-FB8351AAC1AE}" type="pres">
      <dgm:prSet presAssocID="{ACF08905-F0AF-4D02-B5A4-153DD44B3A9B}" presName="thickLine" presStyleLbl="alignNode1" presStyleIdx="4" presStyleCnt="6"/>
      <dgm:spPr/>
    </dgm:pt>
    <dgm:pt modelId="{C141B39F-1633-164A-B884-996C365F4F71}" type="pres">
      <dgm:prSet presAssocID="{ACF08905-F0AF-4D02-B5A4-153DD44B3A9B}" presName="horz1" presStyleCnt="0"/>
      <dgm:spPr/>
    </dgm:pt>
    <dgm:pt modelId="{8A71EA35-3087-944C-883A-E9B23EEF364B}" type="pres">
      <dgm:prSet presAssocID="{ACF08905-F0AF-4D02-B5A4-153DD44B3A9B}" presName="tx1" presStyleLbl="revTx" presStyleIdx="4" presStyleCnt="6"/>
      <dgm:spPr/>
    </dgm:pt>
    <dgm:pt modelId="{C1A204EA-3452-8946-AE1C-C87B9F16AAF5}" type="pres">
      <dgm:prSet presAssocID="{ACF08905-F0AF-4D02-B5A4-153DD44B3A9B}" presName="vert1" presStyleCnt="0"/>
      <dgm:spPr/>
    </dgm:pt>
    <dgm:pt modelId="{6289EC52-8707-D64D-9361-4CE7B5171142}" type="pres">
      <dgm:prSet presAssocID="{5E5FCE4E-5379-4F63-BC85-D3003007F413}" presName="thickLine" presStyleLbl="alignNode1" presStyleIdx="5" presStyleCnt="6"/>
      <dgm:spPr/>
    </dgm:pt>
    <dgm:pt modelId="{EDDAFBA8-E9C2-7348-B6E4-A8EFD4CC3465}" type="pres">
      <dgm:prSet presAssocID="{5E5FCE4E-5379-4F63-BC85-D3003007F413}" presName="horz1" presStyleCnt="0"/>
      <dgm:spPr/>
    </dgm:pt>
    <dgm:pt modelId="{EA665229-95C4-6949-A011-5722CB32E02D}" type="pres">
      <dgm:prSet presAssocID="{5E5FCE4E-5379-4F63-BC85-D3003007F413}" presName="tx1" presStyleLbl="revTx" presStyleIdx="5" presStyleCnt="6"/>
      <dgm:spPr/>
    </dgm:pt>
    <dgm:pt modelId="{67F760D9-9403-E54E-B88E-5227AAE01A55}" type="pres">
      <dgm:prSet presAssocID="{5E5FCE4E-5379-4F63-BC85-D3003007F413}" presName="vert1" presStyleCnt="0"/>
      <dgm:spPr/>
    </dgm:pt>
  </dgm:ptLst>
  <dgm:cxnLst>
    <dgm:cxn modelId="{EDF45937-2631-407D-9391-3C253C130DE6}" srcId="{F077A2D1-EDAD-4CA8-8C10-AF826A074099}" destId="{ACF08905-F0AF-4D02-B5A4-153DD44B3A9B}" srcOrd="4" destOrd="0" parTransId="{1ACAD4DD-1DA5-433E-8B83-0F9D03BF4D7E}" sibTransId="{7C28AA60-1AE6-433C-9F31-E2DA69E9EC1A}"/>
    <dgm:cxn modelId="{13D8705B-C8C8-497C-B8E2-EE759C15252B}" srcId="{F077A2D1-EDAD-4CA8-8C10-AF826A074099}" destId="{61684571-F222-414B-A1C7-BEBEFE67F7DB}" srcOrd="2" destOrd="0" parTransId="{A589A1DD-9F8D-4E3F-A7FC-2F158019486C}" sibTransId="{B7328B5C-5221-46B5-92FC-47CA94F6F3B8}"/>
    <dgm:cxn modelId="{80FD6C64-C5EB-434C-9CB5-73BAC491D222}" srcId="{F077A2D1-EDAD-4CA8-8C10-AF826A074099}" destId="{CE83407A-ACE7-4C33-A951-F98F9A22414E}" srcOrd="1" destOrd="0" parTransId="{00894D3D-0DC2-4676-9C19-16BCA781F2A9}" sibTransId="{25607CC5-80A2-43F4-B597-4F4E47F65AE2}"/>
    <dgm:cxn modelId="{70AC347A-90AC-4BF3-A556-3B0F4AC0EB27}" srcId="{F077A2D1-EDAD-4CA8-8C10-AF826A074099}" destId="{C9400ACB-D950-4B17-9CCE-F04CAAE5404A}" srcOrd="0" destOrd="0" parTransId="{51CA2A29-8F09-4D8B-AC68-60E0B9298FCF}" sibTransId="{E86D8AC1-9293-43DF-8060-5459CBC88295}"/>
    <dgm:cxn modelId="{33A7178F-C13B-B84B-AC22-CE1D5D2945BD}" type="presOf" srcId="{F077A2D1-EDAD-4CA8-8C10-AF826A074099}" destId="{30F6C17E-86B7-F74D-995F-FD628F079C93}" srcOrd="0" destOrd="0" presId="urn:microsoft.com/office/officeart/2008/layout/LinedList"/>
    <dgm:cxn modelId="{4485CF8F-6CFF-644D-BDA6-B8E6B0E3F37D}" srcId="{F077A2D1-EDAD-4CA8-8C10-AF826A074099}" destId="{78FA7451-EC6A-F247-90B7-97CA0521E33F}" srcOrd="3" destOrd="0" parTransId="{E8206A28-73E6-6A4B-884D-32FFAFD8F9C3}" sibTransId="{08E38170-ED1D-7741-82EB-C9A68C530A84}"/>
    <dgm:cxn modelId="{D19E6592-37ED-5545-A773-4552DD18F348}" type="presOf" srcId="{61684571-F222-414B-A1C7-BEBEFE67F7DB}" destId="{AE702044-3489-774E-9F31-AD585BBE0C94}" srcOrd="0" destOrd="0" presId="urn:microsoft.com/office/officeart/2008/layout/LinedList"/>
    <dgm:cxn modelId="{DD8FB49A-BA3B-AB43-874A-1AEC1A1E3233}" type="presOf" srcId="{ACF08905-F0AF-4D02-B5A4-153DD44B3A9B}" destId="{8A71EA35-3087-944C-883A-E9B23EEF364B}" srcOrd="0" destOrd="0" presId="urn:microsoft.com/office/officeart/2008/layout/LinedList"/>
    <dgm:cxn modelId="{A4B041B9-15A5-1843-B448-05C41AA5A8E9}" type="presOf" srcId="{C9400ACB-D950-4B17-9CCE-F04CAAE5404A}" destId="{E29226C2-1B56-D94F-92AB-792A4C8437F4}" srcOrd="0" destOrd="0" presId="urn:microsoft.com/office/officeart/2008/layout/LinedList"/>
    <dgm:cxn modelId="{B17862BF-CD07-4723-AE78-EF8B3003F97F}" srcId="{F077A2D1-EDAD-4CA8-8C10-AF826A074099}" destId="{5E5FCE4E-5379-4F63-BC85-D3003007F413}" srcOrd="5" destOrd="0" parTransId="{8EB6F186-0AD0-4E2F-A09E-BE020957CD72}" sibTransId="{24FDF757-22EF-497A-AA16-6281ADCB4FE4}"/>
    <dgm:cxn modelId="{CB796FD7-9445-A04F-9019-1A163A1FFE3F}" type="presOf" srcId="{CE83407A-ACE7-4C33-A951-F98F9A22414E}" destId="{D197B1FD-39F0-5243-BAFB-466A24F048EA}" srcOrd="0" destOrd="0" presId="urn:microsoft.com/office/officeart/2008/layout/LinedList"/>
    <dgm:cxn modelId="{EEEAC2EB-F97C-EC49-AB67-10BCF3A64293}" type="presOf" srcId="{78FA7451-EC6A-F247-90B7-97CA0521E33F}" destId="{3C75CAB7-1DC5-0F47-944A-1E3976A2D9A7}" srcOrd="0" destOrd="0" presId="urn:microsoft.com/office/officeart/2008/layout/LinedList"/>
    <dgm:cxn modelId="{F19FBAF7-BF01-2044-BFFF-84FDE609D8AA}" type="presOf" srcId="{5E5FCE4E-5379-4F63-BC85-D3003007F413}" destId="{EA665229-95C4-6949-A011-5722CB32E02D}" srcOrd="0" destOrd="0" presId="urn:microsoft.com/office/officeart/2008/layout/LinedList"/>
    <dgm:cxn modelId="{BF008F72-4D7C-A043-9654-0139A1338D31}" type="presParOf" srcId="{30F6C17E-86B7-F74D-995F-FD628F079C93}" destId="{9C830F7B-2D76-6F4E-91B7-FB629F29E3B6}" srcOrd="0" destOrd="0" presId="urn:microsoft.com/office/officeart/2008/layout/LinedList"/>
    <dgm:cxn modelId="{825A81B6-F70B-3143-BD00-C4078BFEFD03}" type="presParOf" srcId="{30F6C17E-86B7-F74D-995F-FD628F079C93}" destId="{D428B928-91A9-2343-B41E-B1B252CDE114}" srcOrd="1" destOrd="0" presId="urn:microsoft.com/office/officeart/2008/layout/LinedList"/>
    <dgm:cxn modelId="{0A4C1173-9285-4B46-9434-9C29677D0EE0}" type="presParOf" srcId="{D428B928-91A9-2343-B41E-B1B252CDE114}" destId="{E29226C2-1B56-D94F-92AB-792A4C8437F4}" srcOrd="0" destOrd="0" presId="urn:microsoft.com/office/officeart/2008/layout/LinedList"/>
    <dgm:cxn modelId="{DD9C819E-1BB7-4245-9DC5-4A1E6C9A543E}" type="presParOf" srcId="{D428B928-91A9-2343-B41E-B1B252CDE114}" destId="{38B8CB8A-7E5F-1B4A-A9A9-860161F8F0F2}" srcOrd="1" destOrd="0" presId="urn:microsoft.com/office/officeart/2008/layout/LinedList"/>
    <dgm:cxn modelId="{A8208DDC-EC2C-8C48-9DD0-BE6EF0195371}" type="presParOf" srcId="{30F6C17E-86B7-F74D-995F-FD628F079C93}" destId="{7E2AFDC1-9DD4-C642-BFDA-E6D5550DD499}" srcOrd="2" destOrd="0" presId="urn:microsoft.com/office/officeart/2008/layout/LinedList"/>
    <dgm:cxn modelId="{6A2DEFE3-E9DF-3E4E-A1B5-2A92A9721287}" type="presParOf" srcId="{30F6C17E-86B7-F74D-995F-FD628F079C93}" destId="{3460BD70-6E8E-1049-8775-D14D356A1D9C}" srcOrd="3" destOrd="0" presId="urn:microsoft.com/office/officeart/2008/layout/LinedList"/>
    <dgm:cxn modelId="{47547EFC-C135-8742-9C7E-10725B942430}" type="presParOf" srcId="{3460BD70-6E8E-1049-8775-D14D356A1D9C}" destId="{D197B1FD-39F0-5243-BAFB-466A24F048EA}" srcOrd="0" destOrd="0" presId="urn:microsoft.com/office/officeart/2008/layout/LinedList"/>
    <dgm:cxn modelId="{B92A3113-6A4F-E54D-86FB-4FB75C38B96F}" type="presParOf" srcId="{3460BD70-6E8E-1049-8775-D14D356A1D9C}" destId="{538E0554-254E-B243-8141-4B388BC6AD0C}" srcOrd="1" destOrd="0" presId="urn:microsoft.com/office/officeart/2008/layout/LinedList"/>
    <dgm:cxn modelId="{44415529-7FE2-4846-BF67-04E2B49DE6E7}" type="presParOf" srcId="{30F6C17E-86B7-F74D-995F-FD628F079C93}" destId="{C02A2309-2881-0A4D-905B-094E764CE5FD}" srcOrd="4" destOrd="0" presId="urn:microsoft.com/office/officeart/2008/layout/LinedList"/>
    <dgm:cxn modelId="{69BB7639-E049-B245-A503-7E02B3F0C89D}" type="presParOf" srcId="{30F6C17E-86B7-F74D-995F-FD628F079C93}" destId="{BA3F553F-944F-5349-B896-8A14EBD68A72}" srcOrd="5" destOrd="0" presId="urn:microsoft.com/office/officeart/2008/layout/LinedList"/>
    <dgm:cxn modelId="{EF5ED969-E1B7-464D-A1CF-FA56E6C03746}" type="presParOf" srcId="{BA3F553F-944F-5349-B896-8A14EBD68A72}" destId="{AE702044-3489-774E-9F31-AD585BBE0C94}" srcOrd="0" destOrd="0" presId="urn:microsoft.com/office/officeart/2008/layout/LinedList"/>
    <dgm:cxn modelId="{ED533B9E-92E5-524E-AC48-24F2BD91E43A}" type="presParOf" srcId="{BA3F553F-944F-5349-B896-8A14EBD68A72}" destId="{27100E99-E9E5-4345-B0FF-6ADACF4B59C0}" srcOrd="1" destOrd="0" presId="urn:microsoft.com/office/officeart/2008/layout/LinedList"/>
    <dgm:cxn modelId="{231A2FDB-5671-E040-A10D-DECCC445370B}" type="presParOf" srcId="{30F6C17E-86B7-F74D-995F-FD628F079C93}" destId="{318EC3B3-1CF0-F642-B80A-44B8569B9641}" srcOrd="6" destOrd="0" presId="urn:microsoft.com/office/officeart/2008/layout/LinedList"/>
    <dgm:cxn modelId="{495CAA86-17B4-A54A-A520-81828FD25F6E}" type="presParOf" srcId="{30F6C17E-86B7-F74D-995F-FD628F079C93}" destId="{3D9D2CB7-4F33-C442-ADA4-B8E4DAA3BD36}" srcOrd="7" destOrd="0" presId="urn:microsoft.com/office/officeart/2008/layout/LinedList"/>
    <dgm:cxn modelId="{5D7E1118-FB64-4141-9111-72DBB58737EC}" type="presParOf" srcId="{3D9D2CB7-4F33-C442-ADA4-B8E4DAA3BD36}" destId="{3C75CAB7-1DC5-0F47-944A-1E3976A2D9A7}" srcOrd="0" destOrd="0" presId="urn:microsoft.com/office/officeart/2008/layout/LinedList"/>
    <dgm:cxn modelId="{A5EA9835-CF0B-764A-8F0A-225846CE07A1}" type="presParOf" srcId="{3D9D2CB7-4F33-C442-ADA4-B8E4DAA3BD36}" destId="{B1768C01-03CD-3E43-BF66-395DA6F3493E}" srcOrd="1" destOrd="0" presId="urn:microsoft.com/office/officeart/2008/layout/LinedList"/>
    <dgm:cxn modelId="{FA443D0E-FEC0-2447-9C0E-D76FEC068253}" type="presParOf" srcId="{30F6C17E-86B7-F74D-995F-FD628F079C93}" destId="{BC562BD3-727A-8A4F-A0AE-FB8351AAC1AE}" srcOrd="8" destOrd="0" presId="urn:microsoft.com/office/officeart/2008/layout/LinedList"/>
    <dgm:cxn modelId="{C0CA4D21-C422-6B46-83A4-4AE1C8B29633}" type="presParOf" srcId="{30F6C17E-86B7-F74D-995F-FD628F079C93}" destId="{C141B39F-1633-164A-B884-996C365F4F71}" srcOrd="9" destOrd="0" presId="urn:microsoft.com/office/officeart/2008/layout/LinedList"/>
    <dgm:cxn modelId="{70489719-4ACF-E44B-9A61-9302FF507590}" type="presParOf" srcId="{C141B39F-1633-164A-B884-996C365F4F71}" destId="{8A71EA35-3087-944C-883A-E9B23EEF364B}" srcOrd="0" destOrd="0" presId="urn:microsoft.com/office/officeart/2008/layout/LinedList"/>
    <dgm:cxn modelId="{47FE886C-79E9-ED49-AAC1-5F6982FA4C4F}" type="presParOf" srcId="{C141B39F-1633-164A-B884-996C365F4F71}" destId="{C1A204EA-3452-8946-AE1C-C87B9F16AAF5}" srcOrd="1" destOrd="0" presId="urn:microsoft.com/office/officeart/2008/layout/LinedList"/>
    <dgm:cxn modelId="{F2836571-F790-F747-8196-700D2721D747}" type="presParOf" srcId="{30F6C17E-86B7-F74D-995F-FD628F079C93}" destId="{6289EC52-8707-D64D-9361-4CE7B5171142}" srcOrd="10" destOrd="0" presId="urn:microsoft.com/office/officeart/2008/layout/LinedList"/>
    <dgm:cxn modelId="{A0CFEF39-1296-3D45-B355-F7EA8318ED64}" type="presParOf" srcId="{30F6C17E-86B7-F74D-995F-FD628F079C93}" destId="{EDDAFBA8-E9C2-7348-B6E4-A8EFD4CC3465}" srcOrd="11" destOrd="0" presId="urn:microsoft.com/office/officeart/2008/layout/LinedList"/>
    <dgm:cxn modelId="{B26AEF27-783D-BE49-A349-4DFC11B1B947}" type="presParOf" srcId="{EDDAFBA8-E9C2-7348-B6E4-A8EFD4CC3465}" destId="{EA665229-95C4-6949-A011-5722CB32E02D}" srcOrd="0" destOrd="0" presId="urn:microsoft.com/office/officeart/2008/layout/LinedList"/>
    <dgm:cxn modelId="{31F8CFD4-8E79-8145-96F2-CC7CF6904077}" type="presParOf" srcId="{EDDAFBA8-E9C2-7348-B6E4-A8EFD4CC3465}" destId="{67F760D9-9403-E54E-B88E-5227AAE01A5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78B8600-64EC-4383-8255-457AB96D533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54AD3D9-4A07-45A5-8AE0-DB45EC5E9A5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Create a Database System to store information</a:t>
          </a:r>
        </a:p>
      </dgm:t>
    </dgm:pt>
    <dgm:pt modelId="{AC334DAE-63B5-40D1-9EF4-F7C99B43AC47}" type="parTrans" cxnId="{F059E22F-3CAA-4B87-AA82-FFE1E2D316FC}">
      <dgm:prSet/>
      <dgm:spPr/>
      <dgm:t>
        <a:bodyPr/>
        <a:lstStyle/>
        <a:p>
          <a:endParaRPr lang="en-US"/>
        </a:p>
      </dgm:t>
    </dgm:pt>
    <dgm:pt modelId="{5F958019-9F3A-4832-96D0-5E0E3A986CD7}" type="sibTrans" cxnId="{F059E22F-3CAA-4B87-AA82-FFE1E2D316FC}">
      <dgm:prSet/>
      <dgm:spPr/>
      <dgm:t>
        <a:bodyPr/>
        <a:lstStyle/>
        <a:p>
          <a:endParaRPr lang="en-US"/>
        </a:p>
      </dgm:t>
    </dgm:pt>
    <dgm:pt modelId="{3E9E9A97-8ECB-415A-8782-FE84101422D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 ETL to preprocess the generated data</a:t>
          </a:r>
        </a:p>
      </dgm:t>
    </dgm:pt>
    <dgm:pt modelId="{3548592A-CEFB-4EBD-A0F7-D5A50D04111A}" type="parTrans" cxnId="{BCC0E69B-1005-4D9C-AB95-480E1C150A9E}">
      <dgm:prSet/>
      <dgm:spPr/>
      <dgm:t>
        <a:bodyPr/>
        <a:lstStyle/>
        <a:p>
          <a:endParaRPr lang="en-US"/>
        </a:p>
      </dgm:t>
    </dgm:pt>
    <dgm:pt modelId="{5B25261E-27A7-46FD-906B-D952F87D6F0A}" type="sibTrans" cxnId="{BCC0E69B-1005-4D9C-AB95-480E1C150A9E}">
      <dgm:prSet/>
      <dgm:spPr/>
      <dgm:t>
        <a:bodyPr/>
        <a:lstStyle/>
        <a:p>
          <a:endParaRPr lang="en-US"/>
        </a:p>
      </dgm:t>
    </dgm:pt>
    <dgm:pt modelId="{8F32276C-C6DF-4130-A205-F79AE1E21A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 visualizations to see the trend of the system</a:t>
          </a:r>
        </a:p>
      </dgm:t>
    </dgm:pt>
    <dgm:pt modelId="{3CA3A2EF-7B08-4C21-8D87-780596759BDD}" type="parTrans" cxnId="{F1124E92-90F6-4FBD-857F-B0787CBCF5CD}">
      <dgm:prSet/>
      <dgm:spPr/>
      <dgm:t>
        <a:bodyPr/>
        <a:lstStyle/>
        <a:p>
          <a:endParaRPr lang="en-US"/>
        </a:p>
      </dgm:t>
    </dgm:pt>
    <dgm:pt modelId="{70E706F7-965D-4257-9CC8-E2AA9FAA1ABA}" type="sibTrans" cxnId="{F1124E92-90F6-4FBD-857F-B0787CBCF5CD}">
      <dgm:prSet/>
      <dgm:spPr/>
      <dgm:t>
        <a:bodyPr/>
        <a:lstStyle/>
        <a:p>
          <a:endParaRPr lang="en-US"/>
        </a:p>
      </dgm:t>
    </dgm:pt>
    <dgm:pt modelId="{EE0D27FD-3F5A-4CE9-8351-ABB536A302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Implement ongoing data refresh for Database</a:t>
          </a:r>
        </a:p>
      </dgm:t>
    </dgm:pt>
    <dgm:pt modelId="{2AA10069-8F74-4883-A2EC-BB8691930093}" type="sibTrans" cxnId="{7FB07110-0D6C-492A-9C81-2C5912B84C93}">
      <dgm:prSet/>
      <dgm:spPr/>
      <dgm:t>
        <a:bodyPr/>
        <a:lstStyle/>
        <a:p>
          <a:endParaRPr lang="en-US"/>
        </a:p>
      </dgm:t>
    </dgm:pt>
    <dgm:pt modelId="{FF5953D2-9FEE-4D5B-94D7-F6FED5C0A616}" type="parTrans" cxnId="{7FB07110-0D6C-492A-9C81-2C5912B84C93}">
      <dgm:prSet/>
      <dgm:spPr/>
      <dgm:t>
        <a:bodyPr/>
        <a:lstStyle/>
        <a:p>
          <a:endParaRPr lang="en-US"/>
        </a:p>
      </dgm:t>
    </dgm:pt>
    <dgm:pt modelId="{01161070-A683-46C2-9D87-E5A17D3D2567}" type="pres">
      <dgm:prSet presAssocID="{378B8600-64EC-4383-8255-457AB96D5336}" presName="root" presStyleCnt="0">
        <dgm:presLayoutVars>
          <dgm:dir/>
          <dgm:resizeHandles val="exact"/>
        </dgm:presLayoutVars>
      </dgm:prSet>
      <dgm:spPr/>
    </dgm:pt>
    <dgm:pt modelId="{52B7565E-A7A5-45DB-BBEF-8DEB1CAD021D}" type="pres">
      <dgm:prSet presAssocID="{954AD3D9-4A07-45A5-8AE0-DB45EC5E9A5A}" presName="compNode" presStyleCnt="0"/>
      <dgm:spPr/>
    </dgm:pt>
    <dgm:pt modelId="{47930316-6BD4-48B2-B004-FF23197D0B92}" type="pres">
      <dgm:prSet presAssocID="{954AD3D9-4A07-45A5-8AE0-DB45EC5E9A5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05637D4-DE56-4E04-BA9B-709A3D81E88C}" type="pres">
      <dgm:prSet presAssocID="{954AD3D9-4A07-45A5-8AE0-DB45EC5E9A5A}" presName="spaceRect" presStyleCnt="0"/>
      <dgm:spPr/>
    </dgm:pt>
    <dgm:pt modelId="{A0D4E8FA-1C64-4E1F-9DEC-E2E183EE68C6}" type="pres">
      <dgm:prSet presAssocID="{954AD3D9-4A07-45A5-8AE0-DB45EC5E9A5A}" presName="textRect" presStyleLbl="revTx" presStyleIdx="0" presStyleCnt="4">
        <dgm:presLayoutVars>
          <dgm:chMax val="1"/>
          <dgm:chPref val="1"/>
        </dgm:presLayoutVars>
      </dgm:prSet>
      <dgm:spPr/>
    </dgm:pt>
    <dgm:pt modelId="{5EC5A6BA-608C-4955-A319-535A1E923015}" type="pres">
      <dgm:prSet presAssocID="{5F958019-9F3A-4832-96D0-5E0E3A986CD7}" presName="sibTrans" presStyleCnt="0"/>
      <dgm:spPr/>
    </dgm:pt>
    <dgm:pt modelId="{D34C2909-2D1A-4C45-BF1D-E7384BB363A5}" type="pres">
      <dgm:prSet presAssocID="{3E9E9A97-8ECB-415A-8782-FE84101422D4}" presName="compNode" presStyleCnt="0"/>
      <dgm:spPr/>
    </dgm:pt>
    <dgm:pt modelId="{5ACB6647-18B3-4680-A217-F20ABA1D2C8A}" type="pres">
      <dgm:prSet presAssocID="{3E9E9A97-8ECB-415A-8782-FE84101422D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B0A753B-0052-45FD-B8FF-28CF4DE9E36F}" type="pres">
      <dgm:prSet presAssocID="{3E9E9A97-8ECB-415A-8782-FE84101422D4}" presName="spaceRect" presStyleCnt="0"/>
      <dgm:spPr/>
    </dgm:pt>
    <dgm:pt modelId="{9F21DE80-BC9E-4486-930F-703CDD3E1177}" type="pres">
      <dgm:prSet presAssocID="{3E9E9A97-8ECB-415A-8782-FE84101422D4}" presName="textRect" presStyleLbl="revTx" presStyleIdx="1" presStyleCnt="4">
        <dgm:presLayoutVars>
          <dgm:chMax val="1"/>
          <dgm:chPref val="1"/>
        </dgm:presLayoutVars>
      </dgm:prSet>
      <dgm:spPr/>
    </dgm:pt>
    <dgm:pt modelId="{57215810-3BB0-4C91-9679-10DD8AABC1CB}" type="pres">
      <dgm:prSet presAssocID="{5B25261E-27A7-46FD-906B-D952F87D6F0A}" presName="sibTrans" presStyleCnt="0"/>
      <dgm:spPr/>
    </dgm:pt>
    <dgm:pt modelId="{0B33D781-B111-4A2C-8D64-6B8A848AF052}" type="pres">
      <dgm:prSet presAssocID="{EE0D27FD-3F5A-4CE9-8351-ABB536A30253}" presName="compNode" presStyleCnt="0"/>
      <dgm:spPr/>
    </dgm:pt>
    <dgm:pt modelId="{2BB5A475-BFF6-4885-A7D8-FAF3FFB3AB97}" type="pres">
      <dgm:prSet presAssocID="{EE0D27FD-3F5A-4CE9-8351-ABB536A3025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7252D1C8-F743-4E3D-AC87-5BFEE06D1B7F}" type="pres">
      <dgm:prSet presAssocID="{EE0D27FD-3F5A-4CE9-8351-ABB536A30253}" presName="spaceRect" presStyleCnt="0"/>
      <dgm:spPr/>
    </dgm:pt>
    <dgm:pt modelId="{AC87CCF7-2F21-463F-9C0E-74EDEB0BE551}" type="pres">
      <dgm:prSet presAssocID="{EE0D27FD-3F5A-4CE9-8351-ABB536A30253}" presName="textRect" presStyleLbl="revTx" presStyleIdx="2" presStyleCnt="4">
        <dgm:presLayoutVars>
          <dgm:chMax val="1"/>
          <dgm:chPref val="1"/>
        </dgm:presLayoutVars>
      </dgm:prSet>
      <dgm:spPr/>
    </dgm:pt>
    <dgm:pt modelId="{148C61F4-3FB2-4A21-A3C2-1E162FDC3691}" type="pres">
      <dgm:prSet presAssocID="{2AA10069-8F74-4883-A2EC-BB8691930093}" presName="sibTrans" presStyleCnt="0"/>
      <dgm:spPr/>
    </dgm:pt>
    <dgm:pt modelId="{25C495CB-C545-4B24-831A-C24FCFD3C8CD}" type="pres">
      <dgm:prSet presAssocID="{8F32276C-C6DF-4130-A205-F79AE1E21AFE}" presName="compNode" presStyleCnt="0"/>
      <dgm:spPr/>
    </dgm:pt>
    <dgm:pt modelId="{D5314830-F63C-4C23-9322-82FC915D3117}" type="pres">
      <dgm:prSet presAssocID="{8F32276C-C6DF-4130-A205-F79AE1E21AF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E4CCB9C-278F-4FFA-AB13-B55B994BB22B}" type="pres">
      <dgm:prSet presAssocID="{8F32276C-C6DF-4130-A205-F79AE1E21AFE}" presName="spaceRect" presStyleCnt="0"/>
      <dgm:spPr/>
    </dgm:pt>
    <dgm:pt modelId="{C86D1D70-991F-49F8-A04B-DC7B61623DF8}" type="pres">
      <dgm:prSet presAssocID="{8F32276C-C6DF-4130-A205-F79AE1E21AF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9D2380E-45E4-E742-9E40-7D817F4F8F97}" type="presOf" srcId="{954AD3D9-4A07-45A5-8AE0-DB45EC5E9A5A}" destId="{A0D4E8FA-1C64-4E1F-9DEC-E2E183EE68C6}" srcOrd="0" destOrd="0" presId="urn:microsoft.com/office/officeart/2018/2/layout/IconLabelList"/>
    <dgm:cxn modelId="{7FB07110-0D6C-492A-9C81-2C5912B84C93}" srcId="{378B8600-64EC-4383-8255-457AB96D5336}" destId="{EE0D27FD-3F5A-4CE9-8351-ABB536A30253}" srcOrd="2" destOrd="0" parTransId="{FF5953D2-9FEE-4D5B-94D7-F6FED5C0A616}" sibTransId="{2AA10069-8F74-4883-A2EC-BB8691930093}"/>
    <dgm:cxn modelId="{F059E22F-3CAA-4B87-AA82-FFE1E2D316FC}" srcId="{378B8600-64EC-4383-8255-457AB96D5336}" destId="{954AD3D9-4A07-45A5-8AE0-DB45EC5E9A5A}" srcOrd="0" destOrd="0" parTransId="{AC334DAE-63B5-40D1-9EF4-F7C99B43AC47}" sibTransId="{5F958019-9F3A-4832-96D0-5E0E3A986CD7}"/>
    <dgm:cxn modelId="{64FED065-0915-C847-ABF0-526AEC73810D}" type="presOf" srcId="{EE0D27FD-3F5A-4CE9-8351-ABB536A30253}" destId="{AC87CCF7-2F21-463F-9C0E-74EDEB0BE551}" srcOrd="0" destOrd="0" presId="urn:microsoft.com/office/officeart/2018/2/layout/IconLabelList"/>
    <dgm:cxn modelId="{F1124E92-90F6-4FBD-857F-B0787CBCF5CD}" srcId="{378B8600-64EC-4383-8255-457AB96D5336}" destId="{8F32276C-C6DF-4130-A205-F79AE1E21AFE}" srcOrd="3" destOrd="0" parTransId="{3CA3A2EF-7B08-4C21-8D87-780596759BDD}" sibTransId="{70E706F7-965D-4257-9CC8-E2AA9FAA1ABA}"/>
    <dgm:cxn modelId="{BCC0E69B-1005-4D9C-AB95-480E1C150A9E}" srcId="{378B8600-64EC-4383-8255-457AB96D5336}" destId="{3E9E9A97-8ECB-415A-8782-FE84101422D4}" srcOrd="1" destOrd="0" parTransId="{3548592A-CEFB-4EBD-A0F7-D5A50D04111A}" sibTransId="{5B25261E-27A7-46FD-906B-D952F87D6F0A}"/>
    <dgm:cxn modelId="{1907DDE1-4F7E-854A-85A7-5AEFEBC8DDFD}" type="presOf" srcId="{8F32276C-C6DF-4130-A205-F79AE1E21AFE}" destId="{C86D1D70-991F-49F8-A04B-DC7B61623DF8}" srcOrd="0" destOrd="0" presId="urn:microsoft.com/office/officeart/2018/2/layout/IconLabelList"/>
    <dgm:cxn modelId="{EB31F8F8-32F5-1C42-87B5-8EBEF5332CAC}" type="presOf" srcId="{3E9E9A97-8ECB-415A-8782-FE84101422D4}" destId="{9F21DE80-BC9E-4486-930F-703CDD3E1177}" srcOrd="0" destOrd="0" presId="urn:microsoft.com/office/officeart/2018/2/layout/IconLabelList"/>
    <dgm:cxn modelId="{346CD7FC-92DF-7B4C-9F5C-96905B5D51B2}" type="presOf" srcId="{378B8600-64EC-4383-8255-457AB96D5336}" destId="{01161070-A683-46C2-9D87-E5A17D3D2567}" srcOrd="0" destOrd="0" presId="urn:microsoft.com/office/officeart/2018/2/layout/IconLabelList"/>
    <dgm:cxn modelId="{444B9478-D4F0-2948-BDA3-454C9FE439F3}" type="presParOf" srcId="{01161070-A683-46C2-9D87-E5A17D3D2567}" destId="{52B7565E-A7A5-45DB-BBEF-8DEB1CAD021D}" srcOrd="0" destOrd="0" presId="urn:microsoft.com/office/officeart/2018/2/layout/IconLabelList"/>
    <dgm:cxn modelId="{BC48D754-2013-1241-AE1A-79705096D5C4}" type="presParOf" srcId="{52B7565E-A7A5-45DB-BBEF-8DEB1CAD021D}" destId="{47930316-6BD4-48B2-B004-FF23197D0B92}" srcOrd="0" destOrd="0" presId="urn:microsoft.com/office/officeart/2018/2/layout/IconLabelList"/>
    <dgm:cxn modelId="{693D9507-1E7A-7E4F-B2C0-095F1D67B8D5}" type="presParOf" srcId="{52B7565E-A7A5-45DB-BBEF-8DEB1CAD021D}" destId="{005637D4-DE56-4E04-BA9B-709A3D81E88C}" srcOrd="1" destOrd="0" presId="urn:microsoft.com/office/officeart/2018/2/layout/IconLabelList"/>
    <dgm:cxn modelId="{BBA3F51C-18C6-D34F-9C46-C31B2098A2F4}" type="presParOf" srcId="{52B7565E-A7A5-45DB-BBEF-8DEB1CAD021D}" destId="{A0D4E8FA-1C64-4E1F-9DEC-E2E183EE68C6}" srcOrd="2" destOrd="0" presId="urn:microsoft.com/office/officeart/2018/2/layout/IconLabelList"/>
    <dgm:cxn modelId="{F36A87AA-1527-7B4B-B7B2-A6302C783671}" type="presParOf" srcId="{01161070-A683-46C2-9D87-E5A17D3D2567}" destId="{5EC5A6BA-608C-4955-A319-535A1E923015}" srcOrd="1" destOrd="0" presId="urn:microsoft.com/office/officeart/2018/2/layout/IconLabelList"/>
    <dgm:cxn modelId="{5799B5A3-55C7-4A40-B3BB-4695FCFF8DB0}" type="presParOf" srcId="{01161070-A683-46C2-9D87-E5A17D3D2567}" destId="{D34C2909-2D1A-4C45-BF1D-E7384BB363A5}" srcOrd="2" destOrd="0" presId="urn:microsoft.com/office/officeart/2018/2/layout/IconLabelList"/>
    <dgm:cxn modelId="{EF76246D-D377-3F46-B316-1FE34A9933CF}" type="presParOf" srcId="{D34C2909-2D1A-4C45-BF1D-E7384BB363A5}" destId="{5ACB6647-18B3-4680-A217-F20ABA1D2C8A}" srcOrd="0" destOrd="0" presId="urn:microsoft.com/office/officeart/2018/2/layout/IconLabelList"/>
    <dgm:cxn modelId="{99759F7C-2BCE-9B4D-AAD3-B6BBF5250A9A}" type="presParOf" srcId="{D34C2909-2D1A-4C45-BF1D-E7384BB363A5}" destId="{7B0A753B-0052-45FD-B8FF-28CF4DE9E36F}" srcOrd="1" destOrd="0" presId="urn:microsoft.com/office/officeart/2018/2/layout/IconLabelList"/>
    <dgm:cxn modelId="{EF603895-C095-A14F-820D-FFC30FCBA1D7}" type="presParOf" srcId="{D34C2909-2D1A-4C45-BF1D-E7384BB363A5}" destId="{9F21DE80-BC9E-4486-930F-703CDD3E1177}" srcOrd="2" destOrd="0" presId="urn:microsoft.com/office/officeart/2018/2/layout/IconLabelList"/>
    <dgm:cxn modelId="{87FCB386-7295-D44D-934C-E58DF11CB70C}" type="presParOf" srcId="{01161070-A683-46C2-9D87-E5A17D3D2567}" destId="{57215810-3BB0-4C91-9679-10DD8AABC1CB}" srcOrd="3" destOrd="0" presId="urn:microsoft.com/office/officeart/2018/2/layout/IconLabelList"/>
    <dgm:cxn modelId="{1B087735-E0FF-904E-9C67-D7F6F6E31EEB}" type="presParOf" srcId="{01161070-A683-46C2-9D87-E5A17D3D2567}" destId="{0B33D781-B111-4A2C-8D64-6B8A848AF052}" srcOrd="4" destOrd="0" presId="urn:microsoft.com/office/officeart/2018/2/layout/IconLabelList"/>
    <dgm:cxn modelId="{4B3738F0-5F86-0945-9990-23043C0C5511}" type="presParOf" srcId="{0B33D781-B111-4A2C-8D64-6B8A848AF052}" destId="{2BB5A475-BFF6-4885-A7D8-FAF3FFB3AB97}" srcOrd="0" destOrd="0" presId="urn:microsoft.com/office/officeart/2018/2/layout/IconLabelList"/>
    <dgm:cxn modelId="{D7EA0831-4760-9B48-A4DA-4395089405A9}" type="presParOf" srcId="{0B33D781-B111-4A2C-8D64-6B8A848AF052}" destId="{7252D1C8-F743-4E3D-AC87-5BFEE06D1B7F}" srcOrd="1" destOrd="0" presId="urn:microsoft.com/office/officeart/2018/2/layout/IconLabelList"/>
    <dgm:cxn modelId="{67161820-D91F-F440-BA66-763516ACC567}" type="presParOf" srcId="{0B33D781-B111-4A2C-8D64-6B8A848AF052}" destId="{AC87CCF7-2F21-463F-9C0E-74EDEB0BE551}" srcOrd="2" destOrd="0" presId="urn:microsoft.com/office/officeart/2018/2/layout/IconLabelList"/>
    <dgm:cxn modelId="{63FA61AB-45ED-7045-94B2-A5F5D5C0887F}" type="presParOf" srcId="{01161070-A683-46C2-9D87-E5A17D3D2567}" destId="{148C61F4-3FB2-4A21-A3C2-1E162FDC3691}" srcOrd="5" destOrd="0" presId="urn:microsoft.com/office/officeart/2018/2/layout/IconLabelList"/>
    <dgm:cxn modelId="{079BEAFA-471B-0547-8319-FA558A34DB29}" type="presParOf" srcId="{01161070-A683-46C2-9D87-E5A17D3D2567}" destId="{25C495CB-C545-4B24-831A-C24FCFD3C8CD}" srcOrd="6" destOrd="0" presId="urn:microsoft.com/office/officeart/2018/2/layout/IconLabelList"/>
    <dgm:cxn modelId="{464DCCEE-8348-114B-9726-8E2992930200}" type="presParOf" srcId="{25C495CB-C545-4B24-831A-C24FCFD3C8CD}" destId="{D5314830-F63C-4C23-9322-82FC915D3117}" srcOrd="0" destOrd="0" presId="urn:microsoft.com/office/officeart/2018/2/layout/IconLabelList"/>
    <dgm:cxn modelId="{91CF8161-6696-6C4E-B776-C3E1C50BD848}" type="presParOf" srcId="{25C495CB-C545-4B24-831A-C24FCFD3C8CD}" destId="{9E4CCB9C-278F-4FFA-AB13-B55B994BB22B}" srcOrd="1" destOrd="0" presId="urn:microsoft.com/office/officeart/2018/2/layout/IconLabelList"/>
    <dgm:cxn modelId="{E718C143-3BF7-CE45-8FD3-5403828B4C31}" type="presParOf" srcId="{25C495CB-C545-4B24-831A-C24FCFD3C8CD}" destId="{C86D1D70-991F-49F8-A04B-DC7B61623DF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830F7B-2D76-6F4E-91B7-FB629F29E3B6}">
      <dsp:nvSpPr>
        <dsp:cNvPr id="0" name=""/>
        <dsp:cNvSpPr/>
      </dsp:nvSpPr>
      <dsp:spPr>
        <a:xfrm>
          <a:off x="0" y="2687"/>
          <a:ext cx="62636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9226C2-1B56-D94F-92AB-792A4C8437F4}">
      <dsp:nvSpPr>
        <dsp:cNvPr id="0" name=""/>
        <dsp:cNvSpPr/>
      </dsp:nvSpPr>
      <dsp:spPr>
        <a:xfrm>
          <a:off x="0" y="2687"/>
          <a:ext cx="6263640" cy="916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Objective</a:t>
          </a:r>
        </a:p>
      </dsp:txBody>
      <dsp:txXfrm>
        <a:off x="0" y="2687"/>
        <a:ext cx="6263640" cy="916552"/>
      </dsp:txXfrm>
    </dsp:sp>
    <dsp:sp modelId="{7E2AFDC1-9DD4-C642-BFDA-E6D5550DD499}">
      <dsp:nvSpPr>
        <dsp:cNvPr id="0" name=""/>
        <dsp:cNvSpPr/>
      </dsp:nvSpPr>
      <dsp:spPr>
        <a:xfrm>
          <a:off x="0" y="919239"/>
          <a:ext cx="62636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97B1FD-39F0-5243-BAFB-466A24F048EA}">
      <dsp:nvSpPr>
        <dsp:cNvPr id="0" name=""/>
        <dsp:cNvSpPr/>
      </dsp:nvSpPr>
      <dsp:spPr>
        <a:xfrm>
          <a:off x="0" y="919239"/>
          <a:ext cx="6263640" cy="916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Architechture Diagram</a:t>
          </a:r>
        </a:p>
      </dsp:txBody>
      <dsp:txXfrm>
        <a:off x="0" y="919239"/>
        <a:ext cx="6263640" cy="916552"/>
      </dsp:txXfrm>
    </dsp:sp>
    <dsp:sp modelId="{C02A2309-2881-0A4D-905B-094E764CE5FD}">
      <dsp:nvSpPr>
        <dsp:cNvPr id="0" name=""/>
        <dsp:cNvSpPr/>
      </dsp:nvSpPr>
      <dsp:spPr>
        <a:xfrm>
          <a:off x="0" y="1835791"/>
          <a:ext cx="62636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702044-3489-774E-9F31-AD585BBE0C94}">
      <dsp:nvSpPr>
        <dsp:cNvPr id="0" name=""/>
        <dsp:cNvSpPr/>
      </dsp:nvSpPr>
      <dsp:spPr>
        <a:xfrm>
          <a:off x="0" y="1835791"/>
          <a:ext cx="6263640" cy="916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Entity Relationship Diagram</a:t>
          </a:r>
        </a:p>
      </dsp:txBody>
      <dsp:txXfrm>
        <a:off x="0" y="1835791"/>
        <a:ext cx="6263640" cy="916552"/>
      </dsp:txXfrm>
    </dsp:sp>
    <dsp:sp modelId="{318EC3B3-1CF0-F642-B80A-44B8569B9641}">
      <dsp:nvSpPr>
        <dsp:cNvPr id="0" name=""/>
        <dsp:cNvSpPr/>
      </dsp:nvSpPr>
      <dsp:spPr>
        <a:xfrm>
          <a:off x="0" y="2752344"/>
          <a:ext cx="62636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75CAB7-1DC5-0F47-944A-1E3976A2D9A7}">
      <dsp:nvSpPr>
        <dsp:cNvPr id="0" name=""/>
        <dsp:cNvSpPr/>
      </dsp:nvSpPr>
      <dsp:spPr>
        <a:xfrm>
          <a:off x="0" y="2752344"/>
          <a:ext cx="6263640" cy="916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Graph Model</a:t>
          </a:r>
        </a:p>
      </dsp:txBody>
      <dsp:txXfrm>
        <a:off x="0" y="2752344"/>
        <a:ext cx="6263640" cy="916552"/>
      </dsp:txXfrm>
    </dsp:sp>
    <dsp:sp modelId="{BC562BD3-727A-8A4F-A0AE-FB8351AAC1AE}">
      <dsp:nvSpPr>
        <dsp:cNvPr id="0" name=""/>
        <dsp:cNvSpPr/>
      </dsp:nvSpPr>
      <dsp:spPr>
        <a:xfrm>
          <a:off x="0" y="3668896"/>
          <a:ext cx="62636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71EA35-3087-944C-883A-E9B23EEF364B}">
      <dsp:nvSpPr>
        <dsp:cNvPr id="0" name=""/>
        <dsp:cNvSpPr/>
      </dsp:nvSpPr>
      <dsp:spPr>
        <a:xfrm>
          <a:off x="0" y="3668896"/>
          <a:ext cx="6263640" cy="916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Database Implementation</a:t>
          </a:r>
        </a:p>
      </dsp:txBody>
      <dsp:txXfrm>
        <a:off x="0" y="3668896"/>
        <a:ext cx="6263640" cy="916552"/>
      </dsp:txXfrm>
    </dsp:sp>
    <dsp:sp modelId="{6289EC52-8707-D64D-9361-4CE7B5171142}">
      <dsp:nvSpPr>
        <dsp:cNvPr id="0" name=""/>
        <dsp:cNvSpPr/>
      </dsp:nvSpPr>
      <dsp:spPr>
        <a:xfrm>
          <a:off x="0" y="4585448"/>
          <a:ext cx="62636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665229-95C4-6949-A011-5722CB32E02D}">
      <dsp:nvSpPr>
        <dsp:cNvPr id="0" name=""/>
        <dsp:cNvSpPr/>
      </dsp:nvSpPr>
      <dsp:spPr>
        <a:xfrm>
          <a:off x="0" y="4585448"/>
          <a:ext cx="6263640" cy="916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Visualization</a:t>
          </a:r>
        </a:p>
      </dsp:txBody>
      <dsp:txXfrm>
        <a:off x="0" y="4585448"/>
        <a:ext cx="6263640" cy="9165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930316-6BD4-48B2-B004-FF23197D0B92}">
      <dsp:nvSpPr>
        <dsp:cNvPr id="0" name=""/>
        <dsp:cNvSpPr/>
      </dsp:nvSpPr>
      <dsp:spPr>
        <a:xfrm>
          <a:off x="1138979" y="1002271"/>
          <a:ext cx="932563" cy="932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D4E8FA-1C64-4E1F-9DEC-E2E183EE68C6}">
      <dsp:nvSpPr>
        <dsp:cNvPr id="0" name=""/>
        <dsp:cNvSpPr/>
      </dsp:nvSpPr>
      <dsp:spPr>
        <a:xfrm>
          <a:off x="569079" y="222660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Create a Database System to store information</a:t>
          </a:r>
        </a:p>
      </dsp:txBody>
      <dsp:txXfrm>
        <a:off x="569079" y="2226604"/>
        <a:ext cx="2072362" cy="720000"/>
      </dsp:txXfrm>
    </dsp:sp>
    <dsp:sp modelId="{5ACB6647-18B3-4680-A217-F20ABA1D2C8A}">
      <dsp:nvSpPr>
        <dsp:cNvPr id="0" name=""/>
        <dsp:cNvSpPr/>
      </dsp:nvSpPr>
      <dsp:spPr>
        <a:xfrm>
          <a:off x="3574005" y="1002271"/>
          <a:ext cx="932563" cy="932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21DE80-BC9E-4486-930F-703CDD3E1177}">
      <dsp:nvSpPr>
        <dsp:cNvPr id="0" name=""/>
        <dsp:cNvSpPr/>
      </dsp:nvSpPr>
      <dsp:spPr>
        <a:xfrm>
          <a:off x="3004105" y="222660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Use ETL to preprocess the generated data</a:t>
          </a:r>
        </a:p>
      </dsp:txBody>
      <dsp:txXfrm>
        <a:off x="3004105" y="2226604"/>
        <a:ext cx="2072362" cy="720000"/>
      </dsp:txXfrm>
    </dsp:sp>
    <dsp:sp modelId="{2BB5A475-BFF6-4885-A7D8-FAF3FFB3AB97}">
      <dsp:nvSpPr>
        <dsp:cNvPr id="0" name=""/>
        <dsp:cNvSpPr/>
      </dsp:nvSpPr>
      <dsp:spPr>
        <a:xfrm>
          <a:off x="6009031" y="1002271"/>
          <a:ext cx="932563" cy="9325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87CCF7-2F21-463F-9C0E-74EDEB0BE551}">
      <dsp:nvSpPr>
        <dsp:cNvPr id="0" name=""/>
        <dsp:cNvSpPr/>
      </dsp:nvSpPr>
      <dsp:spPr>
        <a:xfrm>
          <a:off x="5439131" y="222660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Implement ongoing data refresh for Database</a:t>
          </a:r>
        </a:p>
      </dsp:txBody>
      <dsp:txXfrm>
        <a:off x="5439131" y="2226604"/>
        <a:ext cx="2072362" cy="720000"/>
      </dsp:txXfrm>
    </dsp:sp>
    <dsp:sp modelId="{D5314830-F63C-4C23-9322-82FC915D3117}">
      <dsp:nvSpPr>
        <dsp:cNvPr id="0" name=""/>
        <dsp:cNvSpPr/>
      </dsp:nvSpPr>
      <dsp:spPr>
        <a:xfrm>
          <a:off x="8444057" y="1002271"/>
          <a:ext cx="932563" cy="9325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6D1D70-991F-49F8-A04B-DC7B61623DF8}">
      <dsp:nvSpPr>
        <dsp:cNvPr id="0" name=""/>
        <dsp:cNvSpPr/>
      </dsp:nvSpPr>
      <dsp:spPr>
        <a:xfrm>
          <a:off x="7874157" y="222660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Use visualizations to see the trend of the system</a:t>
          </a:r>
        </a:p>
      </dsp:txBody>
      <dsp:txXfrm>
        <a:off x="7874157" y="2226604"/>
        <a:ext cx="207236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1D918-66B2-7C00-4320-6ED0E37CF4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F3734B-CD0F-83D8-1BD4-58D1FBEDB2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019B02-7A40-848C-B7C6-98754FAC9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886A-0846-8144-81D9-69DE4E1BAF8D}" type="datetimeFigureOut">
              <a:rPr lang="en-US" smtClean="0"/>
              <a:t>4/15/23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9F77F-31CA-EACF-F05C-C6A1F930E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F682A-47CF-CF3D-F157-67B75FA7C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835FA-CC50-E341-827D-B2F53B6EA9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81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55768-7291-B6F3-73E7-29F4DB5C7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258A5A-739D-E502-FA3D-D6045E48FF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842B8-34B2-7F8B-3EF3-35564E111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886A-0846-8144-81D9-69DE4E1BAF8D}" type="datetimeFigureOut">
              <a:rPr lang="en-US" smtClean="0"/>
              <a:t>4/15/23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9420B-0810-E8A2-11A2-C607F96BB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8F8C1-1153-BAD4-D360-0BD5CE7A5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835FA-CC50-E341-827D-B2F53B6EA9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455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708C25-F278-D739-35D8-796FE3BC9C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099B0A-D37B-B6E1-4B13-8AF77BD78D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3654A-D2DA-1034-65A2-5E2F9CA29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886A-0846-8144-81D9-69DE4E1BAF8D}" type="datetimeFigureOut">
              <a:rPr lang="en-US" smtClean="0"/>
              <a:t>4/15/23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272D1-2497-ADBA-92AA-0908D321A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250D0-6C45-5201-76FC-2EE8B40B2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835FA-CC50-E341-827D-B2F53B6EA9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402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6A36C-19DC-DDBF-3205-BB816BB36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E5E6A-1830-4443-278D-4C851A98F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CDB136-7681-8B1E-5ABF-1F252DF3E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886A-0846-8144-81D9-69DE4E1BAF8D}" type="datetimeFigureOut">
              <a:rPr lang="en-US" smtClean="0"/>
              <a:t>4/15/23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F83BBB-8C44-73E1-91E0-ED4EC3A40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93A86-5082-94C3-5D58-9A72646C3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835FA-CC50-E341-827D-B2F53B6EA9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365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E2B16-BB1A-3F8D-3A45-5AA237896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8A6EA-6951-1611-4974-54105AF0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5FAC8-C057-4DFB-D905-39A016A54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886A-0846-8144-81D9-69DE4E1BAF8D}" type="datetimeFigureOut">
              <a:rPr lang="en-US" smtClean="0"/>
              <a:t>4/15/23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6621C-7D7D-5FF4-A3D6-C37162319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1207E-5D46-130E-9722-A564C8CEB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835FA-CC50-E341-827D-B2F53B6EA9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085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772E7-FDE1-9236-77DD-45D4F2638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279E9-023D-B5B2-FE32-281BA919B9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2F86D4-90B1-BE96-A808-FA4EB3D3C9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F9CB9F-F07D-C295-E5A1-0F35DCDC1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886A-0846-8144-81D9-69DE4E1BAF8D}" type="datetimeFigureOut">
              <a:rPr lang="en-US" smtClean="0"/>
              <a:t>4/15/23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D55B22-9F69-048C-3C22-4F6747630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6B780F-22C5-BC1E-464E-A9FF9DBFB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835FA-CC50-E341-827D-B2F53B6EA9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9632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EC249-F407-91EA-6AE5-9E90D3C2E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80629-F670-6AE9-5167-6E50817B4C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EDE67A-B3EE-71BD-612D-BF78B71AAB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EC17C-689F-0320-4FD6-4637CBC34C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593F13-4E0B-0BDF-8D32-5077730C89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0C381C-CB24-F079-F3E1-7408D8DFF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886A-0846-8144-81D9-69DE4E1BAF8D}" type="datetimeFigureOut">
              <a:rPr lang="en-US" smtClean="0"/>
              <a:t>4/15/23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C391BB-917C-4E2C-A4D2-C64DCE7F0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0959DA-474B-BBD4-9674-C20B10628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835FA-CC50-E341-827D-B2F53B6EA9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436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F8FEE-F006-6B2D-B332-971D43276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29B534-9F8D-B031-11AC-817294F4A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886A-0846-8144-81D9-69DE4E1BAF8D}" type="datetimeFigureOut">
              <a:rPr lang="en-US" smtClean="0"/>
              <a:t>4/15/23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9E3CEA-A36F-740B-BEEF-FDA0A241A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157D3-C802-E9B0-3AB8-9541481C3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835FA-CC50-E341-827D-B2F53B6EA9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492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55C22-826D-D42D-0828-45243D9CE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886A-0846-8144-81D9-69DE4E1BAF8D}" type="datetimeFigureOut">
              <a:rPr lang="en-US" smtClean="0"/>
              <a:t>4/15/23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41517F-3774-7CF7-FFBB-826B1DB58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06D04-CD74-B216-A195-E516D9F5D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835FA-CC50-E341-827D-B2F53B6EA9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24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801EE-DEDA-4447-47B1-2F7DBBD43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E26AC-0A4C-5F3E-10BE-0BAF43B35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52431A-9C8B-11F2-391E-8E2B662C1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8402C2-E626-63B4-74D2-55A23CDC9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886A-0846-8144-81D9-69DE4E1BAF8D}" type="datetimeFigureOut">
              <a:rPr lang="en-US" smtClean="0"/>
              <a:t>4/15/23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85FB92-D2ED-3313-5014-FC97291C2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E828CB-7B0B-51A7-1507-648538EB6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835FA-CC50-E341-827D-B2F53B6EA9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595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957DC-E798-E682-971F-225F9EA3B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6179CE-950C-AF00-2574-AFB0A7DA0A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0802B4-D15C-A9D8-487E-58B43C0A29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E4713B-A7AC-EB61-0807-1019F15A5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886A-0846-8144-81D9-69DE4E1BAF8D}" type="datetimeFigureOut">
              <a:rPr lang="en-US" smtClean="0"/>
              <a:t>4/15/23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18DD91-5ED4-50EA-14F8-2C7002F37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09AC1D-DE64-6482-B9B7-4540F24F9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835FA-CC50-E341-827D-B2F53B6EA9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843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2F37F4-954D-E701-7929-1A74F1BF6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DAF0C-2B9A-0EB7-E748-3D542AF40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AD75A-E97F-EE25-529A-80A7B3B99A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56886A-0846-8144-81D9-69DE4E1BAF8D}" type="datetimeFigureOut">
              <a:rPr lang="en-US" smtClean="0"/>
              <a:t>4/15/23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9B4C3-79D7-30EB-8C7C-41535A784F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4852A-F67B-936B-54C8-EA715D52C8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9835FA-CC50-E341-827D-B2F53B6EA9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416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5" r:id="rId1"/>
    <p:sldLayoutId id="2147484546" r:id="rId2"/>
    <p:sldLayoutId id="2147484547" r:id="rId3"/>
    <p:sldLayoutId id="2147484548" r:id="rId4"/>
    <p:sldLayoutId id="2147484549" r:id="rId5"/>
    <p:sldLayoutId id="2147484550" r:id="rId6"/>
    <p:sldLayoutId id="2147484551" r:id="rId7"/>
    <p:sldLayoutId id="2147484552" r:id="rId8"/>
    <p:sldLayoutId id="2147484553" r:id="rId9"/>
    <p:sldLayoutId id="2147484554" r:id="rId10"/>
    <p:sldLayoutId id="21474845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teinspector.com/images/investing/pie-area-chart/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heckered-flag-race-start-finish-297809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hyperlink" Target="https://usefulwebsites.ga/" TargetMode="External"/><Relationship Id="rId7" Type="http://schemas.openxmlformats.org/officeDocument/2006/relationships/hyperlink" Target="https://www.youtube.com/user/ArangoDB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hyperlink" Target="https://www.pxfuel.com/en/free-photo-qlndm" TargetMode="External"/><Relationship Id="rId5" Type="http://schemas.openxmlformats.org/officeDocument/2006/relationships/hyperlink" Target="https://python.fr.softonic.com/" TargetMode="External"/><Relationship Id="rId10" Type="http://schemas.openxmlformats.org/officeDocument/2006/relationships/image" Target="../media/image14.jpg"/><Relationship Id="rId4" Type="http://schemas.openxmlformats.org/officeDocument/2006/relationships/image" Target="../media/image11.png"/><Relationship Id="rId9" Type="http://schemas.openxmlformats.org/officeDocument/2006/relationships/hyperlink" Target="https://www.startupof.me/about/tableau-logo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C3D51C-ECA6-D64B-A996-DB09E19D5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3000" b="1" dirty="0">
                <a:latin typeface="Copperplate" panose="02000504000000020004" pitchFamily="2" charset="77"/>
              </a:rPr>
              <a:t>Movie Ticket Reservation System</a:t>
            </a:r>
            <a:br>
              <a:rPr lang="en-US" sz="3000" b="1" dirty="0">
                <a:latin typeface="Copperplate" panose="02000504000000020004" pitchFamily="2" charset="77"/>
              </a:rPr>
            </a:br>
            <a:r>
              <a:rPr lang="en-US" sz="3000" b="1" i="0" dirty="0">
                <a:effectLst/>
                <a:latin typeface="Copperplate" panose="02000504000000020004" pitchFamily="2" charset="77"/>
              </a:rPr>
              <a:t>DAMG 7275: Spring 2023</a:t>
            </a:r>
            <a:br>
              <a:rPr lang="en-US" sz="3000" b="1" i="0" dirty="0">
                <a:effectLst/>
                <a:latin typeface="Copperplate" panose="02000504000000020004" pitchFamily="2" charset="77"/>
              </a:rPr>
            </a:br>
            <a:endParaRPr lang="en-US" sz="3000" dirty="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9C3DA-A182-4F5F-621D-1EFBCAC68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Team 7</a:t>
            </a:r>
          </a:p>
          <a:p>
            <a:r>
              <a:rPr lang="en-US" sz="2200" dirty="0"/>
              <a:t>KRUTIK KANAKIA (002787847)</a:t>
            </a:r>
          </a:p>
          <a:p>
            <a:r>
              <a:rPr lang="en-US" sz="2200" i="0" dirty="0">
                <a:effectLst/>
              </a:rPr>
              <a:t>KUMAR MEHUL  (002761391)</a:t>
            </a:r>
            <a:endParaRPr lang="en-US" sz="2200" dirty="0"/>
          </a:p>
          <a:p>
            <a:r>
              <a:rPr lang="en-US" sz="2200" dirty="0"/>
              <a:t>MANSI UPADHYAY (002766397)</a:t>
            </a:r>
          </a:p>
          <a:p>
            <a:r>
              <a:rPr lang="en-US" sz="2200" dirty="0"/>
              <a:t>TANUJ VERMA (002726506)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5F6BCF76-685F-0253-6C63-21E759240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3" r="185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480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5F524-45AD-E502-34DD-B8AB4FC88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1056"/>
          </a:xfrm>
        </p:spPr>
        <p:txBody>
          <a:bodyPr>
            <a:normAutofit fontScale="90000"/>
          </a:bodyPr>
          <a:lstStyle/>
          <a:p>
            <a:r>
              <a:rPr lang="en-US" dirty="0"/>
              <a:t>ONGOING DATA REFRESH IMPLEMENTATION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00AC8733-320D-7CCD-BC52-7D4396DC6C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1413" y="1499023"/>
            <a:ext cx="4152366" cy="4292177"/>
          </a:xfrm>
        </p:spPr>
      </p:pic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1D531234-F32C-F359-BECC-B4ECEC9855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365392" y="1583301"/>
            <a:ext cx="6051472" cy="3691397"/>
          </a:xfrm>
        </p:spPr>
      </p:pic>
    </p:spTree>
    <p:extLst>
      <p:ext uri="{BB962C8B-B14F-4D97-AF65-F5344CB8AC3E}">
        <p14:creationId xmlns:p14="http://schemas.microsoft.com/office/powerpoint/2010/main" val="2210621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BCED57-6996-1EEB-091D-94F212D6B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7870" y="640080"/>
            <a:ext cx="484459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DATA VISUALIZATIONS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E7BBC773-9496-8B34-B976-3FE0334367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18282" b="3"/>
          <a:stretch/>
        </p:blipFill>
        <p:spPr>
          <a:xfrm>
            <a:off x="866691" y="1216968"/>
            <a:ext cx="5416261" cy="4424065"/>
          </a:xfrm>
          <a:custGeom>
            <a:avLst/>
            <a:gdLst/>
            <a:ahLst/>
            <a:cxnLst/>
            <a:rect l="l" t="t" r="r" b="b"/>
            <a:pathLst>
              <a:path w="5531320" h="4424065">
                <a:moveTo>
                  <a:pt x="4292328" y="3931444"/>
                </a:moveTo>
                <a:cubicBezTo>
                  <a:pt x="3830135" y="4131325"/>
                  <a:pt x="3346708" y="4259111"/>
                  <a:pt x="2855653" y="4364392"/>
                </a:cubicBezTo>
                <a:lnTo>
                  <a:pt x="2855525" y="4364392"/>
                </a:lnTo>
                <a:cubicBezTo>
                  <a:pt x="3386634" y="4394018"/>
                  <a:pt x="3853531" y="4210158"/>
                  <a:pt x="4292328" y="3931444"/>
                </a:cubicBezTo>
                <a:close/>
                <a:moveTo>
                  <a:pt x="4302118" y="3923561"/>
                </a:moveTo>
                <a:lnTo>
                  <a:pt x="4301102" y="3924959"/>
                </a:lnTo>
                <a:lnTo>
                  <a:pt x="4302881" y="3924959"/>
                </a:lnTo>
                <a:close/>
                <a:moveTo>
                  <a:pt x="3885572" y="334733"/>
                </a:moveTo>
                <a:cubicBezTo>
                  <a:pt x="4046889" y="406840"/>
                  <a:pt x="4203653" y="488713"/>
                  <a:pt x="4355013" y="579880"/>
                </a:cubicBezTo>
                <a:cubicBezTo>
                  <a:pt x="4662082" y="768063"/>
                  <a:pt x="4933803" y="995790"/>
                  <a:pt x="5144619" y="1290779"/>
                </a:cubicBezTo>
                <a:cubicBezTo>
                  <a:pt x="5314365" y="1528042"/>
                  <a:pt x="5426258" y="1789591"/>
                  <a:pt x="5468598" y="2088522"/>
                </a:cubicBezTo>
                <a:cubicBezTo>
                  <a:pt x="5479330" y="2001424"/>
                  <a:pt x="5480182" y="1913385"/>
                  <a:pt x="5471141" y="1826083"/>
                </a:cubicBezTo>
                <a:cubicBezTo>
                  <a:pt x="5455337" y="1662962"/>
                  <a:pt x="5406307" y="1504799"/>
                  <a:pt x="5327080" y="1361348"/>
                </a:cubicBezTo>
                <a:cubicBezTo>
                  <a:pt x="5206160" y="1140233"/>
                  <a:pt x="5033362" y="965782"/>
                  <a:pt x="4833354" y="816507"/>
                </a:cubicBezTo>
                <a:cubicBezTo>
                  <a:pt x="4597235" y="640276"/>
                  <a:pt x="4336322" y="509438"/>
                  <a:pt x="4063457" y="400724"/>
                </a:cubicBezTo>
                <a:cubicBezTo>
                  <a:pt x="4033360" y="388607"/>
                  <a:pt x="4003060" y="376909"/>
                  <a:pt x="3972544" y="365631"/>
                </a:cubicBezTo>
                <a:cubicBezTo>
                  <a:pt x="3943680" y="354950"/>
                  <a:pt x="3914563" y="345033"/>
                  <a:pt x="3885572" y="334733"/>
                </a:cubicBezTo>
                <a:close/>
                <a:moveTo>
                  <a:pt x="3865737" y="329520"/>
                </a:moveTo>
                <a:cubicBezTo>
                  <a:pt x="3865737" y="329520"/>
                  <a:pt x="3865737" y="330410"/>
                  <a:pt x="3866500" y="330537"/>
                </a:cubicBezTo>
                <a:lnTo>
                  <a:pt x="3869806" y="330156"/>
                </a:lnTo>
                <a:close/>
                <a:moveTo>
                  <a:pt x="2219772" y="85645"/>
                </a:moveTo>
                <a:cubicBezTo>
                  <a:pt x="2206943" y="84005"/>
                  <a:pt x="2193910" y="85264"/>
                  <a:pt x="2181627" y="89333"/>
                </a:cubicBezTo>
                <a:cubicBezTo>
                  <a:pt x="1932920" y="125113"/>
                  <a:pt x="1690800" y="197118"/>
                  <a:pt x="1462972" y="303073"/>
                </a:cubicBezTo>
                <a:cubicBezTo>
                  <a:pt x="971789" y="529528"/>
                  <a:pt x="578130" y="865460"/>
                  <a:pt x="308698" y="1338461"/>
                </a:cubicBezTo>
                <a:cubicBezTo>
                  <a:pt x="180225" y="1561852"/>
                  <a:pt x="97653" y="1808638"/>
                  <a:pt x="65840" y="2064364"/>
                </a:cubicBezTo>
                <a:cubicBezTo>
                  <a:pt x="71943" y="2050505"/>
                  <a:pt x="77284" y="2036391"/>
                  <a:pt x="82115" y="2022150"/>
                </a:cubicBezTo>
                <a:cubicBezTo>
                  <a:pt x="170104" y="1763653"/>
                  <a:pt x="279580" y="1515073"/>
                  <a:pt x="423261" y="1282260"/>
                </a:cubicBezTo>
                <a:cubicBezTo>
                  <a:pt x="630770" y="945565"/>
                  <a:pt x="895371" y="664944"/>
                  <a:pt x="1231812" y="454001"/>
                </a:cubicBezTo>
                <a:cubicBezTo>
                  <a:pt x="1535193" y="263783"/>
                  <a:pt x="1866802" y="149729"/>
                  <a:pt x="2219772" y="85645"/>
                </a:cubicBezTo>
                <a:close/>
                <a:moveTo>
                  <a:pt x="2612541" y="836"/>
                </a:moveTo>
                <a:cubicBezTo>
                  <a:pt x="2715914" y="-4250"/>
                  <a:pt x="2831240" y="14695"/>
                  <a:pt x="2946311" y="35548"/>
                </a:cubicBezTo>
                <a:cubicBezTo>
                  <a:pt x="3291652" y="98106"/>
                  <a:pt x="3631144" y="182915"/>
                  <a:pt x="3961100" y="303581"/>
                </a:cubicBezTo>
                <a:cubicBezTo>
                  <a:pt x="4278341" y="419543"/>
                  <a:pt x="4581341" y="563350"/>
                  <a:pt x="4854588" y="764502"/>
                </a:cubicBezTo>
                <a:cubicBezTo>
                  <a:pt x="5067438" y="921152"/>
                  <a:pt x="5250408" y="1105521"/>
                  <a:pt x="5377813" y="1339732"/>
                </a:cubicBezTo>
                <a:cubicBezTo>
                  <a:pt x="5459812" y="1489986"/>
                  <a:pt x="5510304" y="1655396"/>
                  <a:pt x="5526198" y="1825829"/>
                </a:cubicBezTo>
                <a:cubicBezTo>
                  <a:pt x="5538277" y="1951327"/>
                  <a:pt x="5527342" y="2074917"/>
                  <a:pt x="5510558" y="2199398"/>
                </a:cubicBezTo>
                <a:cubicBezTo>
                  <a:pt x="5502967" y="2266991"/>
                  <a:pt x="5502713" y="2335195"/>
                  <a:pt x="5509796" y="2402839"/>
                </a:cubicBezTo>
                <a:cubicBezTo>
                  <a:pt x="5534208" y="2664197"/>
                  <a:pt x="5468472" y="2926051"/>
                  <a:pt x="5323520" y="3144890"/>
                </a:cubicBezTo>
                <a:cubicBezTo>
                  <a:pt x="5201340" y="3332234"/>
                  <a:pt x="5041042" y="3491719"/>
                  <a:pt x="4853062" y="3612932"/>
                </a:cubicBezTo>
                <a:cubicBezTo>
                  <a:pt x="4671110" y="3732072"/>
                  <a:pt x="4498566" y="3864563"/>
                  <a:pt x="4316359" y="3982940"/>
                </a:cubicBezTo>
                <a:cubicBezTo>
                  <a:pt x="4019717" y="4175573"/>
                  <a:pt x="3701077" y="4317347"/>
                  <a:pt x="3352557" y="4386771"/>
                </a:cubicBezTo>
                <a:cubicBezTo>
                  <a:pt x="3160954" y="4425590"/>
                  <a:pt x="2964456" y="4434173"/>
                  <a:pt x="2770207" y="4412201"/>
                </a:cubicBezTo>
                <a:cubicBezTo>
                  <a:pt x="2685525" y="4402537"/>
                  <a:pt x="2599953" y="4402410"/>
                  <a:pt x="2514889" y="4393637"/>
                </a:cubicBezTo>
                <a:cubicBezTo>
                  <a:pt x="2307137" y="4370851"/>
                  <a:pt x="2102209" y="4327277"/>
                  <a:pt x="1903167" y="4263562"/>
                </a:cubicBezTo>
                <a:cubicBezTo>
                  <a:pt x="1560623" y="4156119"/>
                  <a:pt x="1238932" y="4006972"/>
                  <a:pt x="948393" y="3794249"/>
                </a:cubicBezTo>
                <a:cubicBezTo>
                  <a:pt x="647554" y="3573897"/>
                  <a:pt x="396813" y="3308660"/>
                  <a:pt x="223634" y="2975526"/>
                </a:cubicBezTo>
                <a:cubicBezTo>
                  <a:pt x="129454" y="2796370"/>
                  <a:pt x="67150" y="2602198"/>
                  <a:pt x="39520" y="2401695"/>
                </a:cubicBezTo>
                <a:cubicBezTo>
                  <a:pt x="34510" y="2367555"/>
                  <a:pt x="26729" y="2333872"/>
                  <a:pt x="16252" y="2300991"/>
                </a:cubicBezTo>
                <a:cubicBezTo>
                  <a:pt x="-9179" y="2218598"/>
                  <a:pt x="-24" y="2135695"/>
                  <a:pt x="11801" y="2053556"/>
                </a:cubicBezTo>
                <a:cubicBezTo>
                  <a:pt x="93686" y="1480615"/>
                  <a:pt x="377868" y="1021983"/>
                  <a:pt x="812850" y="651084"/>
                </a:cubicBezTo>
                <a:cubicBezTo>
                  <a:pt x="1176755" y="340201"/>
                  <a:pt x="1598260" y="146042"/>
                  <a:pt x="2066810" y="52586"/>
                </a:cubicBezTo>
                <a:cubicBezTo>
                  <a:pt x="2154544" y="35039"/>
                  <a:pt x="2243041" y="23087"/>
                  <a:pt x="2332046" y="14441"/>
                </a:cubicBezTo>
                <a:cubicBezTo>
                  <a:pt x="2421052" y="5794"/>
                  <a:pt x="2508913" y="2107"/>
                  <a:pt x="2612541" y="836"/>
                </a:cubicBezTo>
                <a:close/>
              </a:path>
            </a:pathLst>
          </a:custGeom>
        </p:spPr>
      </p:pic>
      <p:sp>
        <p:nvSpPr>
          <p:cNvPr id="13" name="sketchy line">
            <a:extLst>
              <a:ext uri="{FF2B5EF4-FFF2-40B4-BE49-F238E27FC236}">
                <a16:creationId xmlns:a16="http://schemas.microsoft.com/office/drawing/2014/main" id="{3F9B0603-37C5-4312-AE4D-A3D015475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85532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30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0C4A55-CB93-0695-6061-B23D2DF8BE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083482"/>
            <a:ext cx="12192000" cy="577451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3544DD-FF88-27EF-9355-8B453A9CAE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0" y="0"/>
            <a:ext cx="12192000" cy="1041142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/>
              <a:t>CONNECTION OF ARANGODB AND TABLEAU</a:t>
            </a:r>
          </a:p>
        </p:txBody>
      </p:sp>
    </p:spTree>
    <p:extLst>
      <p:ext uri="{BB962C8B-B14F-4D97-AF65-F5344CB8AC3E}">
        <p14:creationId xmlns:p14="http://schemas.microsoft.com/office/powerpoint/2010/main" val="1210689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rt, bubble chart&#10;&#10;Description automatically generated">
            <a:extLst>
              <a:ext uri="{FF2B5EF4-FFF2-40B4-BE49-F238E27FC236}">
                <a16:creationId xmlns:a16="http://schemas.microsoft.com/office/drawing/2014/main" id="{6881A59F-3D54-67D1-8554-D34BA5C4675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9728"/>
            <a:ext cx="12192000" cy="6858000"/>
          </a:xfrm>
        </p:spPr>
      </p:pic>
      <p:pic>
        <p:nvPicPr>
          <p:cNvPr id="10" name="Content Placeholder 7" descr="Text&#10;&#10;Description automatically generated with medium confidence">
            <a:extLst>
              <a:ext uri="{FF2B5EF4-FFF2-40B4-BE49-F238E27FC236}">
                <a16:creationId xmlns:a16="http://schemas.microsoft.com/office/drawing/2014/main" id="{E6DEF690-B9B3-1ACB-492B-7B82B1A0D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247" y="443384"/>
            <a:ext cx="4631953" cy="702365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57B6A54-60FD-245E-5DBE-A285B3B29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799617" cy="3003821"/>
          </a:xfrm>
          <a:prstGeom prst="rect">
            <a:avLst/>
          </a:prstGeom>
        </p:spPr>
      </p:pic>
      <p:pic>
        <p:nvPicPr>
          <p:cNvPr id="20" name="Picture 19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3003027E-26AC-1645-5BD9-F9EE71BFD9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143" y="17770"/>
            <a:ext cx="704948" cy="300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72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rt, treemap chart&#10;&#10;Description automatically generated">
            <a:extLst>
              <a:ext uri="{FF2B5EF4-FFF2-40B4-BE49-F238E27FC236}">
                <a16:creationId xmlns:a16="http://schemas.microsoft.com/office/drawing/2014/main" id="{9E63E9D4-A874-BFCC-1FB5-D62FC1E518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72383" y="0"/>
            <a:ext cx="8501974" cy="4759002"/>
          </a:xfrm>
        </p:spPr>
      </p:pic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22C92BDE-C2D9-B618-3F6F-FF049C140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170" y="4759002"/>
            <a:ext cx="7772400" cy="2098998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7CBAB7E-A275-185B-617A-A3FF1CFAE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00" y="2379501"/>
            <a:ext cx="2677983" cy="119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016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4684FB86-58D4-8502-3FCD-D591E3EF5A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823" y="1031789"/>
            <a:ext cx="12183177" cy="4794422"/>
          </a:xfrm>
        </p:spPr>
      </p:pic>
    </p:spTree>
    <p:extLst>
      <p:ext uri="{BB962C8B-B14F-4D97-AF65-F5344CB8AC3E}">
        <p14:creationId xmlns:p14="http://schemas.microsoft.com/office/powerpoint/2010/main" val="1717465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7EE5FC06-3B84-5BD9-532E-11EAA7738D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721" y="889686"/>
            <a:ext cx="12186279" cy="5078628"/>
          </a:xfrm>
        </p:spPr>
      </p:pic>
    </p:spTree>
    <p:extLst>
      <p:ext uri="{BB962C8B-B14F-4D97-AF65-F5344CB8AC3E}">
        <p14:creationId xmlns:p14="http://schemas.microsoft.com/office/powerpoint/2010/main" val="3965349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Map&#10;&#10;Description automatically generated">
            <a:extLst>
              <a:ext uri="{FF2B5EF4-FFF2-40B4-BE49-F238E27FC236}">
                <a16:creationId xmlns:a16="http://schemas.microsoft.com/office/drawing/2014/main" id="{BF93AE9B-B26E-7496-6979-0B9A5B7F51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795130"/>
            <a:ext cx="12192000" cy="5267739"/>
          </a:xfrm>
        </p:spPr>
      </p:pic>
    </p:spTree>
    <p:extLst>
      <p:ext uri="{BB962C8B-B14F-4D97-AF65-F5344CB8AC3E}">
        <p14:creationId xmlns:p14="http://schemas.microsoft.com/office/powerpoint/2010/main" val="1389368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13BFD53-117A-9902-1893-F7A0FFA2DA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42086" y="0"/>
            <a:ext cx="10107828" cy="6856541"/>
          </a:xfrm>
        </p:spPr>
      </p:pic>
    </p:spTree>
    <p:extLst>
      <p:ext uri="{BB962C8B-B14F-4D97-AF65-F5344CB8AC3E}">
        <p14:creationId xmlns:p14="http://schemas.microsoft.com/office/powerpoint/2010/main" val="454014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CDDE9F1-97CE-D38F-647B-51163F035C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15081" y="0"/>
            <a:ext cx="9761838" cy="6862367"/>
          </a:xfrm>
        </p:spPr>
      </p:pic>
    </p:spTree>
    <p:extLst>
      <p:ext uri="{BB962C8B-B14F-4D97-AF65-F5344CB8AC3E}">
        <p14:creationId xmlns:p14="http://schemas.microsoft.com/office/powerpoint/2010/main" val="3535435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11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4CE9D3-75D0-0931-3B5C-14D1CE9D5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CONTENTS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6F1CF9D2-716D-2C21-1682-4F57ECD403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0618131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1776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F5E5A8-9F53-2620-2E1D-CF42DDC9C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 &amp; 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E509A-A785-7154-3CAE-180F899854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Thank You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red and black basketball&#10;&#10;Description automatically generated with low confidence">
            <a:extLst>
              <a:ext uri="{FF2B5EF4-FFF2-40B4-BE49-F238E27FC236}">
                <a16:creationId xmlns:a16="http://schemas.microsoft.com/office/drawing/2014/main" id="{3E69A319-51B2-260A-E9BE-24E49552D4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55781" y="640080"/>
            <a:ext cx="5411646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532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1C4AC1C-7866-3244-1EF7-0DFE5D755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OBJECTIVE</a:t>
            </a:r>
          </a:p>
        </p:txBody>
      </p:sp>
      <p:sp>
        <p:nvSpPr>
          <p:cNvPr id="28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CB90B8C5-E64C-824D-7B25-231D38DF67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6359043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34815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6">
            <a:extLst>
              <a:ext uri="{FF2B5EF4-FFF2-40B4-BE49-F238E27FC236}">
                <a16:creationId xmlns:a16="http://schemas.microsoft.com/office/drawing/2014/main" id="{8E84B073-7978-494F-BD69-3C15D2CBF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017FBB-8925-123B-253A-9F3E0CAD6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4909273"/>
            <a:ext cx="10921640" cy="1314698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dirty="0"/>
              <a:t>ARCHITECTURE DIAGRAM</a:t>
            </a:r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96B05946-1FC4-49B3-AAEC-C8854CA8A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76" y="4648200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466344 w 10972800"/>
              <a:gd name="connsiteY1" fmla="*/ 0 h 18288"/>
              <a:gd name="connsiteX2" fmla="*/ 1152144 w 10972800"/>
              <a:gd name="connsiteY2" fmla="*/ 0 h 18288"/>
              <a:gd name="connsiteX3" fmla="*/ 1947672 w 10972800"/>
              <a:gd name="connsiteY3" fmla="*/ 0 h 18288"/>
              <a:gd name="connsiteX4" fmla="*/ 2304288 w 10972800"/>
              <a:gd name="connsiteY4" fmla="*/ 0 h 18288"/>
              <a:gd name="connsiteX5" fmla="*/ 2660904 w 10972800"/>
              <a:gd name="connsiteY5" fmla="*/ 0 h 18288"/>
              <a:gd name="connsiteX6" fmla="*/ 3566160 w 10972800"/>
              <a:gd name="connsiteY6" fmla="*/ 0 h 18288"/>
              <a:gd name="connsiteX7" fmla="*/ 4251960 w 10972800"/>
              <a:gd name="connsiteY7" fmla="*/ 0 h 18288"/>
              <a:gd name="connsiteX8" fmla="*/ 4608576 w 10972800"/>
              <a:gd name="connsiteY8" fmla="*/ 0 h 18288"/>
              <a:gd name="connsiteX9" fmla="*/ 5294376 w 10972800"/>
              <a:gd name="connsiteY9" fmla="*/ 0 h 18288"/>
              <a:gd name="connsiteX10" fmla="*/ 6199632 w 10972800"/>
              <a:gd name="connsiteY10" fmla="*/ 0 h 18288"/>
              <a:gd name="connsiteX11" fmla="*/ 6775704 w 10972800"/>
              <a:gd name="connsiteY11" fmla="*/ 0 h 18288"/>
              <a:gd name="connsiteX12" fmla="*/ 7351776 w 10972800"/>
              <a:gd name="connsiteY12" fmla="*/ 0 h 18288"/>
              <a:gd name="connsiteX13" fmla="*/ 8037576 w 10972800"/>
              <a:gd name="connsiteY13" fmla="*/ 0 h 18288"/>
              <a:gd name="connsiteX14" fmla="*/ 8833104 w 10972800"/>
              <a:gd name="connsiteY14" fmla="*/ 0 h 18288"/>
              <a:gd name="connsiteX15" fmla="*/ 9628632 w 10972800"/>
              <a:gd name="connsiteY15" fmla="*/ 0 h 18288"/>
              <a:gd name="connsiteX16" fmla="*/ 10972800 w 10972800"/>
              <a:gd name="connsiteY16" fmla="*/ 0 h 18288"/>
              <a:gd name="connsiteX17" fmla="*/ 10972800 w 10972800"/>
              <a:gd name="connsiteY17" fmla="*/ 18288 h 18288"/>
              <a:gd name="connsiteX18" fmla="*/ 10506456 w 10972800"/>
              <a:gd name="connsiteY18" fmla="*/ 18288 h 18288"/>
              <a:gd name="connsiteX19" fmla="*/ 9601200 w 10972800"/>
              <a:gd name="connsiteY19" fmla="*/ 18288 h 18288"/>
              <a:gd name="connsiteX20" fmla="*/ 8915400 w 10972800"/>
              <a:gd name="connsiteY20" fmla="*/ 18288 h 18288"/>
              <a:gd name="connsiteX21" fmla="*/ 8558784 w 10972800"/>
              <a:gd name="connsiteY21" fmla="*/ 18288 h 18288"/>
              <a:gd name="connsiteX22" fmla="*/ 7872984 w 10972800"/>
              <a:gd name="connsiteY22" fmla="*/ 18288 h 18288"/>
              <a:gd name="connsiteX23" fmla="*/ 7296912 w 10972800"/>
              <a:gd name="connsiteY23" fmla="*/ 18288 h 18288"/>
              <a:gd name="connsiteX24" fmla="*/ 6720840 w 10972800"/>
              <a:gd name="connsiteY24" fmla="*/ 18288 h 18288"/>
              <a:gd name="connsiteX25" fmla="*/ 6144768 w 10972800"/>
              <a:gd name="connsiteY25" fmla="*/ 18288 h 18288"/>
              <a:gd name="connsiteX26" fmla="*/ 5568696 w 10972800"/>
              <a:gd name="connsiteY26" fmla="*/ 18288 h 18288"/>
              <a:gd name="connsiteX27" fmla="*/ 4773168 w 10972800"/>
              <a:gd name="connsiteY27" fmla="*/ 18288 h 18288"/>
              <a:gd name="connsiteX28" fmla="*/ 4087368 w 10972800"/>
              <a:gd name="connsiteY28" fmla="*/ 18288 h 18288"/>
              <a:gd name="connsiteX29" fmla="*/ 3730752 w 10972800"/>
              <a:gd name="connsiteY29" fmla="*/ 18288 h 18288"/>
              <a:gd name="connsiteX30" fmla="*/ 3154680 w 10972800"/>
              <a:gd name="connsiteY30" fmla="*/ 18288 h 18288"/>
              <a:gd name="connsiteX31" fmla="*/ 2359152 w 10972800"/>
              <a:gd name="connsiteY31" fmla="*/ 18288 h 18288"/>
              <a:gd name="connsiteX32" fmla="*/ 1892808 w 10972800"/>
              <a:gd name="connsiteY32" fmla="*/ 18288 h 18288"/>
              <a:gd name="connsiteX33" fmla="*/ 987552 w 10972800"/>
              <a:gd name="connsiteY33" fmla="*/ 18288 h 18288"/>
              <a:gd name="connsiteX34" fmla="*/ 0 w 10972800"/>
              <a:gd name="connsiteY34" fmla="*/ 18288 h 18288"/>
              <a:gd name="connsiteX35" fmla="*/ 0 w 10972800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217732" y="9945"/>
                  <a:pt x="298196" y="22535"/>
                  <a:pt x="466344" y="0"/>
                </a:cubicBezTo>
                <a:cubicBezTo>
                  <a:pt x="634492" y="-22535"/>
                  <a:pt x="858789" y="28652"/>
                  <a:pt x="1152144" y="0"/>
                </a:cubicBezTo>
                <a:cubicBezTo>
                  <a:pt x="1445499" y="-28652"/>
                  <a:pt x="1660098" y="6227"/>
                  <a:pt x="1947672" y="0"/>
                </a:cubicBezTo>
                <a:cubicBezTo>
                  <a:pt x="2235246" y="-6227"/>
                  <a:pt x="2151108" y="12746"/>
                  <a:pt x="2304288" y="0"/>
                </a:cubicBezTo>
                <a:cubicBezTo>
                  <a:pt x="2457468" y="-12746"/>
                  <a:pt x="2549740" y="1715"/>
                  <a:pt x="2660904" y="0"/>
                </a:cubicBezTo>
                <a:cubicBezTo>
                  <a:pt x="2772068" y="-1715"/>
                  <a:pt x="3205585" y="32116"/>
                  <a:pt x="3566160" y="0"/>
                </a:cubicBezTo>
                <a:cubicBezTo>
                  <a:pt x="3926735" y="-32116"/>
                  <a:pt x="4079235" y="911"/>
                  <a:pt x="4251960" y="0"/>
                </a:cubicBezTo>
                <a:cubicBezTo>
                  <a:pt x="4424685" y="-911"/>
                  <a:pt x="4465207" y="10862"/>
                  <a:pt x="4608576" y="0"/>
                </a:cubicBezTo>
                <a:cubicBezTo>
                  <a:pt x="4751945" y="-10862"/>
                  <a:pt x="5054073" y="-15412"/>
                  <a:pt x="5294376" y="0"/>
                </a:cubicBezTo>
                <a:cubicBezTo>
                  <a:pt x="5534679" y="15412"/>
                  <a:pt x="6010039" y="37888"/>
                  <a:pt x="6199632" y="0"/>
                </a:cubicBezTo>
                <a:cubicBezTo>
                  <a:pt x="6389225" y="-37888"/>
                  <a:pt x="6498419" y="-7738"/>
                  <a:pt x="6775704" y="0"/>
                </a:cubicBezTo>
                <a:cubicBezTo>
                  <a:pt x="7052989" y="7738"/>
                  <a:pt x="7117633" y="16108"/>
                  <a:pt x="7351776" y="0"/>
                </a:cubicBezTo>
                <a:cubicBezTo>
                  <a:pt x="7585919" y="-16108"/>
                  <a:pt x="7842258" y="33102"/>
                  <a:pt x="8037576" y="0"/>
                </a:cubicBezTo>
                <a:cubicBezTo>
                  <a:pt x="8232894" y="-33102"/>
                  <a:pt x="8458258" y="12921"/>
                  <a:pt x="8833104" y="0"/>
                </a:cubicBezTo>
                <a:cubicBezTo>
                  <a:pt x="9207950" y="-12921"/>
                  <a:pt x="9302745" y="-20757"/>
                  <a:pt x="9628632" y="0"/>
                </a:cubicBezTo>
                <a:cubicBezTo>
                  <a:pt x="9954519" y="20757"/>
                  <a:pt x="10517864" y="24471"/>
                  <a:pt x="10972800" y="0"/>
                </a:cubicBezTo>
                <a:cubicBezTo>
                  <a:pt x="10973446" y="4451"/>
                  <a:pt x="10973290" y="9226"/>
                  <a:pt x="10972800" y="18288"/>
                </a:cubicBezTo>
                <a:cubicBezTo>
                  <a:pt x="10808107" y="28483"/>
                  <a:pt x="10682589" y="38429"/>
                  <a:pt x="10506456" y="18288"/>
                </a:cubicBezTo>
                <a:cubicBezTo>
                  <a:pt x="10330323" y="-1853"/>
                  <a:pt x="9840471" y="23246"/>
                  <a:pt x="9601200" y="18288"/>
                </a:cubicBezTo>
                <a:cubicBezTo>
                  <a:pt x="9361929" y="13330"/>
                  <a:pt x="9156925" y="41163"/>
                  <a:pt x="8915400" y="18288"/>
                </a:cubicBezTo>
                <a:cubicBezTo>
                  <a:pt x="8673875" y="-4587"/>
                  <a:pt x="8665599" y="31856"/>
                  <a:pt x="8558784" y="18288"/>
                </a:cubicBezTo>
                <a:cubicBezTo>
                  <a:pt x="8451969" y="4720"/>
                  <a:pt x="8035888" y="10346"/>
                  <a:pt x="7872984" y="18288"/>
                </a:cubicBezTo>
                <a:cubicBezTo>
                  <a:pt x="7710080" y="26230"/>
                  <a:pt x="7430846" y="-4582"/>
                  <a:pt x="7296912" y="18288"/>
                </a:cubicBezTo>
                <a:cubicBezTo>
                  <a:pt x="7162978" y="41158"/>
                  <a:pt x="6873743" y="-7198"/>
                  <a:pt x="6720840" y="18288"/>
                </a:cubicBezTo>
                <a:cubicBezTo>
                  <a:pt x="6567937" y="43774"/>
                  <a:pt x="6374496" y="32082"/>
                  <a:pt x="6144768" y="18288"/>
                </a:cubicBezTo>
                <a:cubicBezTo>
                  <a:pt x="5915040" y="4494"/>
                  <a:pt x="5825493" y="18881"/>
                  <a:pt x="5568696" y="18288"/>
                </a:cubicBezTo>
                <a:cubicBezTo>
                  <a:pt x="5311899" y="17695"/>
                  <a:pt x="4973133" y="4563"/>
                  <a:pt x="4773168" y="18288"/>
                </a:cubicBezTo>
                <a:cubicBezTo>
                  <a:pt x="4573203" y="32013"/>
                  <a:pt x="4293042" y="44680"/>
                  <a:pt x="4087368" y="18288"/>
                </a:cubicBezTo>
                <a:cubicBezTo>
                  <a:pt x="3881694" y="-8104"/>
                  <a:pt x="3814256" y="6426"/>
                  <a:pt x="3730752" y="18288"/>
                </a:cubicBezTo>
                <a:cubicBezTo>
                  <a:pt x="3647248" y="30150"/>
                  <a:pt x="3378212" y="42724"/>
                  <a:pt x="3154680" y="18288"/>
                </a:cubicBezTo>
                <a:cubicBezTo>
                  <a:pt x="2931148" y="-6148"/>
                  <a:pt x="2602053" y="-21406"/>
                  <a:pt x="2359152" y="18288"/>
                </a:cubicBezTo>
                <a:cubicBezTo>
                  <a:pt x="2116251" y="57982"/>
                  <a:pt x="2002697" y="-4126"/>
                  <a:pt x="1892808" y="18288"/>
                </a:cubicBezTo>
                <a:cubicBezTo>
                  <a:pt x="1782919" y="40702"/>
                  <a:pt x="1405444" y="-3354"/>
                  <a:pt x="987552" y="18288"/>
                </a:cubicBezTo>
                <a:cubicBezTo>
                  <a:pt x="569660" y="39930"/>
                  <a:pt x="449421" y="37602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257510" y="5952"/>
                  <a:pt x="323222" y="-23013"/>
                  <a:pt x="576072" y="0"/>
                </a:cubicBezTo>
                <a:cubicBezTo>
                  <a:pt x="828922" y="23013"/>
                  <a:pt x="816759" y="-16566"/>
                  <a:pt x="932688" y="0"/>
                </a:cubicBezTo>
                <a:cubicBezTo>
                  <a:pt x="1048617" y="16566"/>
                  <a:pt x="1488235" y="24107"/>
                  <a:pt x="1837944" y="0"/>
                </a:cubicBezTo>
                <a:cubicBezTo>
                  <a:pt x="2187653" y="-24107"/>
                  <a:pt x="2171643" y="3677"/>
                  <a:pt x="2414016" y="0"/>
                </a:cubicBezTo>
                <a:cubicBezTo>
                  <a:pt x="2656389" y="-3677"/>
                  <a:pt x="2870829" y="26561"/>
                  <a:pt x="2990088" y="0"/>
                </a:cubicBezTo>
                <a:cubicBezTo>
                  <a:pt x="3109347" y="-26561"/>
                  <a:pt x="3477844" y="2550"/>
                  <a:pt x="3895344" y="0"/>
                </a:cubicBezTo>
                <a:cubicBezTo>
                  <a:pt x="4312844" y="-2550"/>
                  <a:pt x="4199069" y="-4131"/>
                  <a:pt x="4361688" y="0"/>
                </a:cubicBezTo>
                <a:cubicBezTo>
                  <a:pt x="4524307" y="4131"/>
                  <a:pt x="5003964" y="26947"/>
                  <a:pt x="5266944" y="0"/>
                </a:cubicBezTo>
                <a:cubicBezTo>
                  <a:pt x="5529924" y="-26947"/>
                  <a:pt x="5742254" y="33144"/>
                  <a:pt x="6172200" y="0"/>
                </a:cubicBezTo>
                <a:cubicBezTo>
                  <a:pt x="6602146" y="-33144"/>
                  <a:pt x="6640797" y="-28229"/>
                  <a:pt x="6858000" y="0"/>
                </a:cubicBezTo>
                <a:cubicBezTo>
                  <a:pt x="7075203" y="28229"/>
                  <a:pt x="7367176" y="-26601"/>
                  <a:pt x="7763256" y="0"/>
                </a:cubicBezTo>
                <a:cubicBezTo>
                  <a:pt x="8159336" y="26601"/>
                  <a:pt x="8107822" y="23306"/>
                  <a:pt x="8339328" y="0"/>
                </a:cubicBezTo>
                <a:cubicBezTo>
                  <a:pt x="8570834" y="-23306"/>
                  <a:pt x="8700578" y="-4637"/>
                  <a:pt x="8915400" y="0"/>
                </a:cubicBezTo>
                <a:cubicBezTo>
                  <a:pt x="9130222" y="4637"/>
                  <a:pt x="9452158" y="24603"/>
                  <a:pt x="9710928" y="0"/>
                </a:cubicBezTo>
                <a:cubicBezTo>
                  <a:pt x="9969698" y="-24603"/>
                  <a:pt x="10062754" y="-5833"/>
                  <a:pt x="10287000" y="0"/>
                </a:cubicBezTo>
                <a:cubicBezTo>
                  <a:pt x="10511246" y="5833"/>
                  <a:pt x="10633845" y="-19785"/>
                  <a:pt x="10972800" y="0"/>
                </a:cubicBezTo>
                <a:cubicBezTo>
                  <a:pt x="10972393" y="8690"/>
                  <a:pt x="10972646" y="14141"/>
                  <a:pt x="10972800" y="18288"/>
                </a:cubicBezTo>
                <a:cubicBezTo>
                  <a:pt x="10625586" y="14932"/>
                  <a:pt x="10409986" y="45569"/>
                  <a:pt x="10177272" y="18288"/>
                </a:cubicBezTo>
                <a:cubicBezTo>
                  <a:pt x="9944558" y="-8993"/>
                  <a:pt x="9953609" y="22881"/>
                  <a:pt x="9820656" y="18288"/>
                </a:cubicBezTo>
                <a:cubicBezTo>
                  <a:pt x="9687703" y="13695"/>
                  <a:pt x="9448894" y="32049"/>
                  <a:pt x="9354312" y="18288"/>
                </a:cubicBezTo>
                <a:cubicBezTo>
                  <a:pt x="9259730" y="4527"/>
                  <a:pt x="8740107" y="46892"/>
                  <a:pt x="8449056" y="18288"/>
                </a:cubicBezTo>
                <a:cubicBezTo>
                  <a:pt x="8158005" y="-10316"/>
                  <a:pt x="8100729" y="40411"/>
                  <a:pt x="7763256" y="18288"/>
                </a:cubicBezTo>
                <a:cubicBezTo>
                  <a:pt x="7425783" y="-3835"/>
                  <a:pt x="7502388" y="34399"/>
                  <a:pt x="7296912" y="18288"/>
                </a:cubicBezTo>
                <a:cubicBezTo>
                  <a:pt x="7091436" y="2177"/>
                  <a:pt x="6886410" y="37744"/>
                  <a:pt x="6611112" y="18288"/>
                </a:cubicBezTo>
                <a:cubicBezTo>
                  <a:pt x="6335814" y="-1168"/>
                  <a:pt x="6351417" y="32387"/>
                  <a:pt x="6254496" y="18288"/>
                </a:cubicBezTo>
                <a:cubicBezTo>
                  <a:pt x="6157575" y="4189"/>
                  <a:pt x="6050733" y="12324"/>
                  <a:pt x="5897880" y="18288"/>
                </a:cubicBezTo>
                <a:cubicBezTo>
                  <a:pt x="5745027" y="24252"/>
                  <a:pt x="5502488" y="17210"/>
                  <a:pt x="5212080" y="18288"/>
                </a:cubicBezTo>
                <a:cubicBezTo>
                  <a:pt x="4921672" y="19366"/>
                  <a:pt x="4866543" y="5417"/>
                  <a:pt x="4745736" y="18288"/>
                </a:cubicBezTo>
                <a:cubicBezTo>
                  <a:pt x="4624929" y="31159"/>
                  <a:pt x="4264830" y="48740"/>
                  <a:pt x="3950208" y="18288"/>
                </a:cubicBezTo>
                <a:cubicBezTo>
                  <a:pt x="3635586" y="-12164"/>
                  <a:pt x="3588352" y="37212"/>
                  <a:pt x="3483864" y="18288"/>
                </a:cubicBezTo>
                <a:cubicBezTo>
                  <a:pt x="3379376" y="-636"/>
                  <a:pt x="2860958" y="31831"/>
                  <a:pt x="2688336" y="18288"/>
                </a:cubicBezTo>
                <a:cubicBezTo>
                  <a:pt x="2515714" y="4745"/>
                  <a:pt x="2499387" y="2756"/>
                  <a:pt x="2331720" y="18288"/>
                </a:cubicBezTo>
                <a:cubicBezTo>
                  <a:pt x="2164053" y="33820"/>
                  <a:pt x="1856425" y="41595"/>
                  <a:pt x="1536192" y="18288"/>
                </a:cubicBezTo>
                <a:cubicBezTo>
                  <a:pt x="1215959" y="-5019"/>
                  <a:pt x="1251307" y="6447"/>
                  <a:pt x="1069848" y="18288"/>
                </a:cubicBezTo>
                <a:cubicBezTo>
                  <a:pt x="888389" y="30129"/>
                  <a:pt x="810998" y="3651"/>
                  <a:pt x="713232" y="18288"/>
                </a:cubicBezTo>
                <a:cubicBezTo>
                  <a:pt x="615466" y="32925"/>
                  <a:pt x="263524" y="-11502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696024B4-6A10-1D30-D8A8-B98E8FF75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49762" y="1691145"/>
            <a:ext cx="1056063" cy="1056063"/>
          </a:xfr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BF1019A5-7CE1-B4B9-AABD-FFD3FBEC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564158" y="1691145"/>
            <a:ext cx="1056063" cy="1056063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203131B-0CD0-D019-8D2A-95BF03BB0B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678553" y="1691145"/>
            <a:ext cx="1056063" cy="1056063"/>
          </a:xfrm>
          <a:prstGeom prst="rect">
            <a:avLst/>
          </a:prstGeom>
        </p:spPr>
      </p:pic>
      <p:pic>
        <p:nvPicPr>
          <p:cNvPr id="11" name="Picture 10" descr="Chart, logo&#10;&#10;Description automatically generated">
            <a:extLst>
              <a:ext uri="{FF2B5EF4-FFF2-40B4-BE49-F238E27FC236}">
                <a16:creationId xmlns:a16="http://schemas.microsoft.com/office/drawing/2014/main" id="{D537FFE8-DFEF-6D43-5D32-6A96D58EC7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633478" y="2747209"/>
            <a:ext cx="1056064" cy="10560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FB583D-A2E6-F522-CFD4-223D0A6DFE3A}"/>
              </a:ext>
            </a:extLst>
          </p:cNvPr>
          <p:cNvSpPr txBox="1"/>
          <p:nvPr/>
        </p:nvSpPr>
        <p:spPr>
          <a:xfrm>
            <a:off x="2355474" y="2985268"/>
            <a:ext cx="1279133" cy="288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49224">
              <a:spcAft>
                <a:spcPts val="600"/>
              </a:spcAft>
            </a:pPr>
            <a:r>
              <a:rPr lang="en-US" sz="127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Generation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31C5C0-9FB8-CC6E-8AF2-FF1852781C73}"/>
              </a:ext>
            </a:extLst>
          </p:cNvPr>
          <p:cNvSpPr txBox="1"/>
          <p:nvPr/>
        </p:nvSpPr>
        <p:spPr>
          <a:xfrm>
            <a:off x="4362021" y="2985268"/>
            <a:ext cx="1460336" cy="562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49224">
              <a:spcAft>
                <a:spcPts val="600"/>
              </a:spcAft>
            </a:pPr>
            <a:r>
              <a:rPr lang="en-US" sz="127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Preprocessing</a:t>
            </a:r>
          </a:p>
          <a:p>
            <a:pPr algn="ctr" defTabSz="649224">
              <a:spcAft>
                <a:spcPts val="600"/>
              </a:spcAft>
            </a:pPr>
            <a:r>
              <a:rPr lang="en-US" sz="127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 Refresh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1B9D4A-EF77-F51D-51A1-1AD7F6F68375}"/>
              </a:ext>
            </a:extLst>
          </p:cNvPr>
          <p:cNvSpPr txBox="1"/>
          <p:nvPr/>
        </p:nvSpPr>
        <p:spPr>
          <a:xfrm>
            <a:off x="6693698" y="2985024"/>
            <a:ext cx="1035668" cy="288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49224">
              <a:spcAft>
                <a:spcPts val="600"/>
              </a:spcAft>
            </a:pPr>
            <a:r>
              <a:rPr lang="en-US" sz="127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Storage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9CD5B0-61E1-71D5-5F31-BDBA8A070EDD}"/>
              </a:ext>
            </a:extLst>
          </p:cNvPr>
          <p:cNvSpPr txBox="1"/>
          <p:nvPr/>
        </p:nvSpPr>
        <p:spPr>
          <a:xfrm>
            <a:off x="8497330" y="3985772"/>
            <a:ext cx="1366336" cy="288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49224">
              <a:spcAft>
                <a:spcPts val="600"/>
              </a:spcAft>
            </a:pPr>
            <a:r>
              <a:rPr lang="en-US" sz="127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Visualization</a:t>
            </a:r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F484450-3012-04F0-FD16-5A805C062421}"/>
              </a:ext>
            </a:extLst>
          </p:cNvPr>
          <p:cNvSpPr/>
          <p:nvPr/>
        </p:nvSpPr>
        <p:spPr>
          <a:xfrm>
            <a:off x="3708437" y="2055899"/>
            <a:ext cx="653107" cy="326553"/>
          </a:xfrm>
          <a:prstGeom prst="rightArrow">
            <a:avLst/>
          </a:prstGeom>
          <a:gradFill flip="none" rotWithShape="1">
            <a:gsLst>
              <a:gs pos="0">
                <a:schemeClr val="bg2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lumOff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03CBAFD8-DFE7-38A2-0E52-7DFF4F8EAA31}"/>
              </a:ext>
            </a:extLst>
          </p:cNvPr>
          <p:cNvSpPr/>
          <p:nvPr/>
        </p:nvSpPr>
        <p:spPr>
          <a:xfrm>
            <a:off x="5822833" y="2055899"/>
            <a:ext cx="653107" cy="326553"/>
          </a:xfrm>
          <a:prstGeom prst="rightArrow">
            <a:avLst/>
          </a:prstGeom>
          <a:gradFill flip="none" rotWithShape="1">
            <a:gsLst>
              <a:gs pos="0">
                <a:schemeClr val="bg2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lumOff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A9B51FE-1256-B5B8-1F97-B441144F718E}"/>
              </a:ext>
            </a:extLst>
          </p:cNvPr>
          <p:cNvSpPr/>
          <p:nvPr/>
        </p:nvSpPr>
        <p:spPr>
          <a:xfrm rot="2385504">
            <a:off x="7855204" y="2718444"/>
            <a:ext cx="653107" cy="326553"/>
          </a:xfrm>
          <a:prstGeom prst="rightArrow">
            <a:avLst/>
          </a:prstGeom>
          <a:gradFill flip="none" rotWithShape="1">
            <a:gsLst>
              <a:gs pos="0">
                <a:schemeClr val="bg2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lumOff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F17EFFAF-837B-673D-84FF-002038C97324}"/>
              </a:ext>
            </a:extLst>
          </p:cNvPr>
          <p:cNvSpPr/>
          <p:nvPr/>
        </p:nvSpPr>
        <p:spPr>
          <a:xfrm rot="19429209">
            <a:off x="7859711" y="1470813"/>
            <a:ext cx="653107" cy="326553"/>
          </a:xfrm>
          <a:prstGeom prst="rightArrow">
            <a:avLst/>
          </a:prstGeom>
          <a:gradFill flip="none" rotWithShape="1">
            <a:gsLst>
              <a:gs pos="0">
                <a:schemeClr val="bg2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lumOff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indoor, colorful, vector graphics&#10;&#10;Description automatically generated">
            <a:extLst>
              <a:ext uri="{FF2B5EF4-FFF2-40B4-BE49-F238E27FC236}">
                <a16:creationId xmlns:a16="http://schemas.microsoft.com/office/drawing/2014/main" id="{93B6712A-76DA-8AAC-A0F9-191F98C633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596162" y="634029"/>
            <a:ext cx="1057116" cy="105711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8DBBA96-3F7D-1A7C-060B-1024802AC06E}"/>
              </a:ext>
            </a:extLst>
          </p:cNvPr>
          <p:cNvSpPr txBox="1"/>
          <p:nvPr/>
        </p:nvSpPr>
        <p:spPr>
          <a:xfrm>
            <a:off x="8609382" y="1860910"/>
            <a:ext cx="1064459" cy="288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49224">
              <a:spcAft>
                <a:spcPts val="600"/>
              </a:spcAft>
            </a:pPr>
            <a:r>
              <a:rPr lang="en-US" sz="127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Analysis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462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090E57-1AC4-7381-E5B8-1435CA57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39193"/>
            <a:ext cx="4210692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ENTITY</a:t>
            </a:r>
            <a:b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RELATIONSHIP</a:t>
            </a:r>
            <a:b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DIAGRAM</a:t>
            </a:r>
          </a:p>
        </p:txBody>
      </p:sp>
      <p:sp>
        <p:nvSpPr>
          <p:cNvPr id="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ACE93DF-7C82-8772-F78A-00868EEBF5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998389"/>
            <a:ext cx="7214616" cy="4833790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A865C8D8-334E-FE57-7115-E5C70F68B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859341"/>
            <a:ext cx="7421538" cy="500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534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A8A7CF-F0A5-E0CF-81BB-2882D3FF1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GRAPH MODEL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F0815F0-221C-DDF7-2824-A9D08506C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105" y="723518"/>
            <a:ext cx="7214617" cy="541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403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A757B4-FAF1-13EC-2DD0-AB45C3E38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DATABASE IMPLEMENTATION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B10FA0-28D6-F685-4A30-6BCDDD663C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/>
            <a:r>
              <a:rPr lang="en-US" sz="2200"/>
              <a:t>After generation of data from Mockaroo, python was used for preprocessing of the data, which was updated in the same csv and thus, became ready for importing to ArangoDB.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7839970A-126F-FE96-F5B4-4F0720C54D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3792" b="-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45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C0688-9395-11B4-E4B6-37107D5E5F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" y="0"/>
            <a:ext cx="9161929" cy="8560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ARANGODB INTERFACE AFTER IMPORTING THE COLLECTIONS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4352AE7-AB9E-6DB0-6BA0-9ACFDD8907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55" y="856034"/>
            <a:ext cx="10009090" cy="22798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8348EE-BCA1-873D-1A22-A431102AF033}"/>
              </a:ext>
            </a:extLst>
          </p:cNvPr>
          <p:cNvSpPr txBox="1"/>
          <p:nvPr/>
        </p:nvSpPr>
        <p:spPr>
          <a:xfrm>
            <a:off x="0" y="3722119"/>
            <a:ext cx="3180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CREATION OF EDGES</a:t>
            </a:r>
          </a:p>
        </p:txBody>
      </p:sp>
      <p:pic>
        <p:nvPicPr>
          <p:cNvPr id="4" name="Content Placeholder 14" descr="Text&#10;&#10;Description automatically generated">
            <a:extLst>
              <a:ext uri="{FF2B5EF4-FFF2-40B4-BE49-F238E27FC236}">
                <a16:creationId xmlns:a16="http://schemas.microsoft.com/office/drawing/2014/main" id="{4400D364-EBD8-BDF5-D659-9E3FE8332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5" y="4831576"/>
            <a:ext cx="3238500" cy="1803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D5CBD72-0FE9-EEF8-4D56-948B6418A6B9}"/>
              </a:ext>
            </a:extLst>
          </p:cNvPr>
          <p:cNvSpPr/>
          <p:nvPr/>
        </p:nvSpPr>
        <p:spPr>
          <a:xfrm>
            <a:off x="2372497" y="4522573"/>
            <a:ext cx="1396314" cy="4695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B2E4BD1-78DA-711B-4B19-B1B79E3423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811" y="3768266"/>
            <a:ext cx="7299848" cy="286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26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50315-8DBD-AB47-0192-C148CE1CE0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0"/>
            <a:ext cx="12192000" cy="1065856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/>
              <a:t>FULLY IMPLEMENTED DATABASE UI WITH COLLECTIONS AND EDGES</a:t>
            </a:r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7C807-5A0C-0A95-3694-AAAA6E2BC4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92958" y="2051271"/>
            <a:ext cx="11606084" cy="2755457"/>
          </a:xfrm>
        </p:spPr>
      </p:pic>
    </p:spTree>
    <p:extLst>
      <p:ext uri="{BB962C8B-B14F-4D97-AF65-F5344CB8AC3E}">
        <p14:creationId xmlns:p14="http://schemas.microsoft.com/office/powerpoint/2010/main" val="4218426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1461</TotalTime>
  <Words>164</Words>
  <Application>Microsoft Macintosh PowerPoint</Application>
  <PresentationFormat>Widescreen</PresentationFormat>
  <Paragraphs>37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Copperplate</vt:lpstr>
      <vt:lpstr>Office Theme</vt:lpstr>
      <vt:lpstr>Movie Ticket Reservation System DAMG 7275: Spring 2023 </vt:lpstr>
      <vt:lpstr>CONTENTS</vt:lpstr>
      <vt:lpstr>OBJECTIVE</vt:lpstr>
      <vt:lpstr>ARCHITECTURE DIAGRAM</vt:lpstr>
      <vt:lpstr>ENTITY RELATIONSHIP DIAGRAM</vt:lpstr>
      <vt:lpstr>GRAPH MODEL</vt:lpstr>
      <vt:lpstr>DATABASE IMPLEMENTATION</vt:lpstr>
      <vt:lpstr>PowerPoint Presentation</vt:lpstr>
      <vt:lpstr>PowerPoint Presentation</vt:lpstr>
      <vt:lpstr>ONGOING DATA REFRESH IMPLEMENTATION</vt:lpstr>
      <vt:lpstr>DATA VISUALIZATIONS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MOVIE TICKET MANAGEMENT SYSTEM Advanced Database Mgt Sys : Spring 2023 </dc:title>
  <dc:creator>Tanuj Verma</dc:creator>
  <cp:lastModifiedBy>Kumar Mehul</cp:lastModifiedBy>
  <cp:revision>6</cp:revision>
  <dcterms:created xsi:type="dcterms:W3CDTF">2023-02-11T01:20:14Z</dcterms:created>
  <dcterms:modified xsi:type="dcterms:W3CDTF">2023-04-15T19:16:38Z</dcterms:modified>
</cp:coreProperties>
</file>